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9" r:id="rId4"/>
  </p:sldMasterIdLst>
  <p:notesMasterIdLst>
    <p:notesMasterId r:id="rId97"/>
  </p:notesMasterIdLst>
  <p:handoutMasterIdLst>
    <p:handoutMasterId r:id="rId98"/>
  </p:handoutMasterIdLst>
  <p:sldIdLst>
    <p:sldId id="383" r:id="rId5"/>
    <p:sldId id="522" r:id="rId6"/>
    <p:sldId id="523" r:id="rId7"/>
    <p:sldId id="603" r:id="rId8"/>
    <p:sldId id="574" r:id="rId9"/>
    <p:sldId id="575" r:id="rId10"/>
    <p:sldId id="569" r:id="rId11"/>
    <p:sldId id="597" r:id="rId12"/>
    <p:sldId id="572" r:id="rId13"/>
    <p:sldId id="604" r:id="rId14"/>
    <p:sldId id="573" r:id="rId15"/>
    <p:sldId id="578" r:id="rId16"/>
    <p:sldId id="579" r:id="rId17"/>
    <p:sldId id="568" r:id="rId18"/>
    <p:sldId id="563" r:id="rId19"/>
    <p:sldId id="564" r:id="rId20"/>
    <p:sldId id="565" r:id="rId21"/>
    <p:sldId id="528" r:id="rId22"/>
    <p:sldId id="530" r:id="rId23"/>
    <p:sldId id="561" r:id="rId24"/>
    <p:sldId id="562" r:id="rId25"/>
    <p:sldId id="532" r:id="rId26"/>
    <p:sldId id="533" r:id="rId27"/>
    <p:sldId id="582" r:id="rId28"/>
    <p:sldId id="605" r:id="rId29"/>
    <p:sldId id="583" r:id="rId30"/>
    <p:sldId id="581" r:id="rId31"/>
    <p:sldId id="584" r:id="rId32"/>
    <p:sldId id="585" r:id="rId33"/>
    <p:sldId id="589" r:id="rId34"/>
    <p:sldId id="588" r:id="rId35"/>
    <p:sldId id="591" r:id="rId36"/>
    <p:sldId id="537" r:id="rId37"/>
    <p:sldId id="544" r:id="rId38"/>
    <p:sldId id="543" r:id="rId39"/>
    <p:sldId id="545" r:id="rId40"/>
    <p:sldId id="580" r:id="rId41"/>
    <p:sldId id="549" r:id="rId42"/>
    <p:sldId id="551" r:id="rId43"/>
    <p:sldId id="552" r:id="rId44"/>
    <p:sldId id="553" r:id="rId45"/>
    <p:sldId id="555" r:id="rId46"/>
    <p:sldId id="556" r:id="rId47"/>
    <p:sldId id="554" r:id="rId48"/>
    <p:sldId id="416" r:id="rId49"/>
    <p:sldId id="596" r:id="rId50"/>
    <p:sldId id="558" r:id="rId51"/>
    <p:sldId id="560" r:id="rId52"/>
    <p:sldId id="595" r:id="rId53"/>
    <p:sldId id="606" r:id="rId54"/>
    <p:sldId id="607" r:id="rId55"/>
    <p:sldId id="608" r:id="rId56"/>
    <p:sldId id="609" r:id="rId57"/>
    <p:sldId id="610" r:id="rId58"/>
    <p:sldId id="611" r:id="rId59"/>
    <p:sldId id="612" r:id="rId60"/>
    <p:sldId id="613" r:id="rId61"/>
    <p:sldId id="614" r:id="rId62"/>
    <p:sldId id="615" r:id="rId63"/>
    <p:sldId id="616" r:id="rId64"/>
    <p:sldId id="617" r:id="rId65"/>
    <p:sldId id="618" r:id="rId66"/>
    <p:sldId id="619" r:id="rId67"/>
    <p:sldId id="620" r:id="rId68"/>
    <p:sldId id="621" r:id="rId69"/>
    <p:sldId id="622" r:id="rId70"/>
    <p:sldId id="623" r:id="rId71"/>
    <p:sldId id="624" r:id="rId72"/>
    <p:sldId id="625" r:id="rId73"/>
    <p:sldId id="626" r:id="rId74"/>
    <p:sldId id="627" r:id="rId75"/>
    <p:sldId id="628" r:id="rId76"/>
    <p:sldId id="629" r:id="rId77"/>
    <p:sldId id="630" r:id="rId78"/>
    <p:sldId id="631" r:id="rId79"/>
    <p:sldId id="632" r:id="rId80"/>
    <p:sldId id="633" r:id="rId81"/>
    <p:sldId id="634" r:id="rId82"/>
    <p:sldId id="635" r:id="rId83"/>
    <p:sldId id="636" r:id="rId84"/>
    <p:sldId id="637" r:id="rId85"/>
    <p:sldId id="638" r:id="rId86"/>
    <p:sldId id="639" r:id="rId87"/>
    <p:sldId id="640" r:id="rId88"/>
    <p:sldId id="641" r:id="rId89"/>
    <p:sldId id="642" r:id="rId90"/>
    <p:sldId id="643" r:id="rId91"/>
    <p:sldId id="644" r:id="rId92"/>
    <p:sldId id="645" r:id="rId93"/>
    <p:sldId id="646" r:id="rId94"/>
    <p:sldId id="647" r:id="rId95"/>
    <p:sldId id="648" r:id="rId96"/>
  </p:sldIdLst>
  <p:sldSz cx="9906000" cy="6858000" type="A4"/>
  <p:notesSz cx="6858000" cy="9144000"/>
  <p:embeddedFontLst>
    <p:embeddedFont>
      <p:font typeface="맑은 고딕" panose="020B0503020000020004" pitchFamily="34" charset="-127"/>
      <p:regular r:id="rId99"/>
      <p:bold r:id="rId100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C8C0612-AE87-4DD4-8C7F-F4D7E0CFA6E1}">
          <p14:sldIdLst>
            <p14:sldId id="383"/>
          </p14:sldIdLst>
        </p14:section>
        <p14:section name="PC" id="{904D96B2-B5D1-43BC-92F8-8E909F513CA4}">
          <p14:sldIdLst>
            <p14:sldId id="522"/>
            <p14:sldId id="523"/>
            <p14:sldId id="603"/>
            <p14:sldId id="574"/>
            <p14:sldId id="575"/>
            <p14:sldId id="569"/>
            <p14:sldId id="597"/>
            <p14:sldId id="572"/>
            <p14:sldId id="604"/>
            <p14:sldId id="573"/>
            <p14:sldId id="578"/>
            <p14:sldId id="579"/>
            <p14:sldId id="568"/>
            <p14:sldId id="563"/>
            <p14:sldId id="564"/>
            <p14:sldId id="565"/>
            <p14:sldId id="528"/>
            <p14:sldId id="530"/>
            <p14:sldId id="561"/>
            <p14:sldId id="562"/>
            <p14:sldId id="532"/>
            <p14:sldId id="533"/>
            <p14:sldId id="582"/>
            <p14:sldId id="605"/>
            <p14:sldId id="583"/>
            <p14:sldId id="581"/>
            <p14:sldId id="584"/>
            <p14:sldId id="585"/>
            <p14:sldId id="589"/>
            <p14:sldId id="588"/>
            <p14:sldId id="591"/>
            <p14:sldId id="537"/>
            <p14:sldId id="544"/>
            <p14:sldId id="543"/>
            <p14:sldId id="545"/>
            <p14:sldId id="580"/>
            <p14:sldId id="549"/>
            <p14:sldId id="551"/>
            <p14:sldId id="552"/>
            <p14:sldId id="553"/>
            <p14:sldId id="555"/>
            <p14:sldId id="556"/>
            <p14:sldId id="554"/>
            <p14:sldId id="416"/>
            <p14:sldId id="596"/>
            <p14:sldId id="558"/>
            <p14:sldId id="560"/>
            <p14:sldId id="595"/>
          </p14:sldIdLst>
        </p14:section>
        <p14:section name="Mobile" id="{E95B526F-4876-4086-8EEE-F1207B569944}">
          <p14:sldIdLst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</p14:sldIdLst>
        </p14:section>
        <p14:section name="참고" id="{94FCF6CA-C713-420C-B847-0B052795A504}">
          <p14:sldIdLst>
            <p14:sldId id="646"/>
            <p14:sldId id="647"/>
            <p14:sldId id="6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56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1162" userDrawn="1">
          <p15:clr>
            <a:srgbClr val="A4A3A4"/>
          </p15:clr>
        </p15:guide>
        <p15:guide id="4" orient="horz" pos="4088">
          <p15:clr>
            <a:srgbClr val="A4A3A4"/>
          </p15:clr>
        </p15:guide>
        <p15:guide id="5" pos="6091">
          <p15:clr>
            <a:srgbClr val="A4A3A4"/>
          </p15:clr>
        </p15:guide>
        <p15:guide id="6" pos="149">
          <p15:clr>
            <a:srgbClr val="A4A3A4"/>
          </p15:clr>
        </p15:guide>
        <p15:guide id="7" pos="31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3477F"/>
    <a:srgbClr val="05507D"/>
    <a:srgbClr val="8FCCF5"/>
    <a:srgbClr val="1594EB"/>
    <a:srgbClr val="C1E9FF"/>
    <a:srgbClr val="2C83CA"/>
    <a:srgbClr val="4EAEF0"/>
    <a:srgbClr val="206CB8"/>
    <a:srgbClr val="BDE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D127F0-0DD1-44C4-80B0-6CECBE7358D9}" v="46" dt="2025-10-28T07:11:06.111"/>
    <p1510:client id="{ADC73B2E-A521-4C22-8172-59DC0D7EE6D0}" v="5" dt="2025-10-28T07:54:35.362"/>
    <p1510:client id="{B9199B6A-D7C0-453F-9B64-BCF9449958D7}" v="15" dt="2025-10-28T07:31:32.0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156"/>
        <p:guide orient="horz" pos="640"/>
        <p:guide orient="horz" pos="1162"/>
        <p:guide orient="horz" pos="4088"/>
        <p:guide pos="6091"/>
        <p:guide pos="149"/>
        <p:guide pos="3143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font" Target="fonts/font1.fntdata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notesMaster" Target="notesMasters/notesMaster1.xml"/><Relationship Id="rId10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2.fntdata"/><Relationship Id="rId105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동민(Shin, Dong-Min)" userId="cac0ec8f-f143-442f-9339-1b1c28aa2ad9" providerId="ADAL" clId="{0DAEB6E6-135F-470A-9A83-4CE2C1DFA9B6}"/>
    <pc:docChg chg="modSld">
      <pc:chgData name="신동민(Shin, Dong-Min)" userId="cac0ec8f-f143-442f-9339-1b1c28aa2ad9" providerId="ADAL" clId="{0DAEB6E6-135F-470A-9A83-4CE2C1DFA9B6}" dt="2025-10-14T09:54:03.827" v="15" actId="20577"/>
      <pc:docMkLst>
        <pc:docMk/>
      </pc:docMkLst>
      <pc:sldChg chg="modSp mod">
        <pc:chgData name="신동민(Shin, Dong-Min)" userId="cac0ec8f-f143-442f-9339-1b1c28aa2ad9" providerId="ADAL" clId="{0DAEB6E6-135F-470A-9A83-4CE2C1DFA9B6}" dt="2025-10-14T09:54:03.827" v="15" actId="20577"/>
        <pc:sldMkLst>
          <pc:docMk/>
          <pc:sldMk cId="365695444" sldId="575"/>
        </pc:sldMkLst>
        <pc:spChg chg="mod">
          <ac:chgData name="신동민(Shin, Dong-Min)" userId="cac0ec8f-f143-442f-9339-1b1c28aa2ad9" providerId="ADAL" clId="{0DAEB6E6-135F-470A-9A83-4CE2C1DFA9B6}" dt="2025-10-14T09:54:03.827" v="15" actId="20577"/>
          <ac:spMkLst>
            <pc:docMk/>
            <pc:sldMk cId="365695444" sldId="575"/>
            <ac:spMk id="6" creationId="{E6F3C436-3A33-EBD5-7523-A5A21CA8C8C8}"/>
          </ac:spMkLst>
        </pc:spChg>
      </pc:sldChg>
    </pc:docChg>
  </pc:docChgLst>
  <pc:docChgLst>
    <pc:chgData name="고유미(Ko, Yumi)" userId="eb6dfdfc-cde1-4366-b36b-7532daf0714e" providerId="ADAL" clId="{AD653954-9286-4BBE-BDD6-D84627C6ADCC}"/>
    <pc:docChg chg="undo redo custSel modSld">
      <pc:chgData name="고유미(Ko, Yumi)" userId="eb6dfdfc-cde1-4366-b36b-7532daf0714e" providerId="ADAL" clId="{AD653954-9286-4BBE-BDD6-D84627C6ADCC}" dt="2025-08-27T04:58:48.931" v="85" actId="20577"/>
      <pc:docMkLst>
        <pc:docMk/>
      </pc:docMkLst>
      <pc:sldChg chg="modSp mod">
        <pc:chgData name="고유미(Ko, Yumi)" userId="eb6dfdfc-cde1-4366-b36b-7532daf0714e" providerId="ADAL" clId="{AD653954-9286-4BBE-BDD6-D84627C6ADCC}" dt="2025-08-27T04:58:48.931" v="85" actId="20577"/>
        <pc:sldMkLst>
          <pc:docMk/>
          <pc:sldMk cId="503739154" sldId="527"/>
        </pc:sldMkLst>
      </pc:sldChg>
      <pc:sldChg chg="modSp mod">
        <pc:chgData name="고유미(Ko, Yumi)" userId="eb6dfdfc-cde1-4366-b36b-7532daf0714e" providerId="ADAL" clId="{AD653954-9286-4BBE-BDD6-D84627C6ADCC}" dt="2025-08-27T04:58:44.015" v="82" actId="1076"/>
        <pc:sldMkLst>
          <pc:docMk/>
          <pc:sldMk cId="3708990960" sldId="560"/>
        </pc:sldMkLst>
      </pc:sldChg>
    </pc:docChg>
  </pc:docChgLst>
  <pc:docChgLst>
    <pc:chgData name="신동민(Shin, Dong-Min)" userId="cac0ec8f-f143-442f-9339-1b1c28aa2ad9" providerId="ADAL" clId="{EA6999EC-18A2-43D0-ABEB-EF0D4C313D17}"/>
    <pc:docChg chg="undo redo custSel addSld delSld modSld sldOrd addSection delSection modSection">
      <pc:chgData name="신동민(Shin, Dong-Min)" userId="cac0ec8f-f143-442f-9339-1b1c28aa2ad9" providerId="ADAL" clId="{EA6999EC-18A2-43D0-ABEB-EF0D4C313D17}" dt="2025-10-28T07:31:32.056" v="30860"/>
      <pc:docMkLst>
        <pc:docMk/>
      </pc:docMkLst>
      <pc:sldChg chg="modSp mod">
        <pc:chgData name="신동민(Shin, Dong-Min)" userId="cac0ec8f-f143-442f-9339-1b1c28aa2ad9" providerId="ADAL" clId="{EA6999EC-18A2-43D0-ABEB-EF0D4C313D17}" dt="2025-10-28T06:51:02.789" v="30669"/>
        <pc:sldMkLst>
          <pc:docMk/>
          <pc:sldMk cId="3759269549" sldId="383"/>
        </pc:sldMkLst>
        <pc:spChg chg="mod">
          <ac:chgData name="신동민(Shin, Dong-Min)" userId="cac0ec8f-f143-442f-9339-1b1c28aa2ad9" providerId="ADAL" clId="{EA6999EC-18A2-43D0-ABEB-EF0D4C313D17}" dt="2025-10-28T06:51:02.789" v="30669"/>
          <ac:spMkLst>
            <pc:docMk/>
            <pc:sldMk cId="3759269549" sldId="383"/>
            <ac:spMk id="55" creationId="{B78443A4-87A2-4397-B1D5-F924D6A87B61}"/>
          </ac:spMkLst>
        </pc:spChg>
        <pc:spChg chg="mod">
          <ac:chgData name="신동민(Shin, Dong-Min)" userId="cac0ec8f-f143-442f-9339-1b1c28aa2ad9" providerId="ADAL" clId="{EA6999EC-18A2-43D0-ABEB-EF0D4C313D17}" dt="2025-10-14T07:48:26.418" v="22"/>
          <ac:spMkLst>
            <pc:docMk/>
            <pc:sldMk cId="3759269549" sldId="383"/>
            <ac:spMk id="61" creationId="{00000000-0000-0000-0000-000000000000}"/>
          </ac:spMkLst>
        </pc:spChg>
      </pc:sldChg>
      <pc:sldChg chg="addSp delSp modSp mod">
        <pc:chgData name="신동민(Shin, Dong-Min)" userId="cac0ec8f-f143-442f-9339-1b1c28aa2ad9" providerId="ADAL" clId="{EA6999EC-18A2-43D0-ABEB-EF0D4C313D17}" dt="2025-10-22T02:44:52.826" v="18047" actId="478"/>
        <pc:sldMkLst>
          <pc:docMk/>
          <pc:sldMk cId="1998111344" sldId="416"/>
        </pc:sldMkLst>
        <pc:spChg chg="mod">
          <ac:chgData name="신동민(Shin, Dong-Min)" userId="cac0ec8f-f143-442f-9339-1b1c28aa2ad9" providerId="ADAL" clId="{EA6999EC-18A2-43D0-ABEB-EF0D4C313D17}" dt="2025-10-22T02:44:46.831" v="18045" actId="20577"/>
          <ac:spMkLst>
            <pc:docMk/>
            <pc:sldMk cId="1998111344" sldId="416"/>
            <ac:spMk id="6" creationId="{8F1C442C-B570-9BD1-0DC5-01B927A1AD66}"/>
          </ac:spMkLst>
        </pc:spChg>
        <pc:spChg chg="add mod">
          <ac:chgData name="신동민(Shin, Dong-Min)" userId="cac0ec8f-f143-442f-9339-1b1c28aa2ad9" providerId="ADAL" clId="{EA6999EC-18A2-43D0-ABEB-EF0D4C313D17}" dt="2025-10-22T02:24:25.461" v="16757" actId="14100"/>
          <ac:spMkLst>
            <pc:docMk/>
            <pc:sldMk cId="1998111344" sldId="416"/>
            <ac:spMk id="18" creationId="{2C67EA29-F6C2-D595-9197-3EDE7B4CF0A8}"/>
          </ac:spMkLst>
        </pc:spChg>
        <pc:spChg chg="add mod">
          <ac:chgData name="신동민(Shin, Dong-Min)" userId="cac0ec8f-f143-442f-9339-1b1c28aa2ad9" providerId="ADAL" clId="{EA6999EC-18A2-43D0-ABEB-EF0D4C313D17}" dt="2025-10-22T02:26:09.700" v="16831" actId="20577"/>
          <ac:spMkLst>
            <pc:docMk/>
            <pc:sldMk cId="1998111344" sldId="416"/>
            <ac:spMk id="21" creationId="{EA914492-7208-43A6-227E-3C0D676BFAA5}"/>
          </ac:spMkLst>
        </pc:spChg>
        <pc:spChg chg="add mod">
          <ac:chgData name="신동민(Shin, Dong-Min)" userId="cac0ec8f-f143-442f-9339-1b1c28aa2ad9" providerId="ADAL" clId="{EA6999EC-18A2-43D0-ABEB-EF0D4C313D17}" dt="2025-10-22T02:24:45.606" v="16770" actId="14100"/>
          <ac:spMkLst>
            <pc:docMk/>
            <pc:sldMk cId="1998111344" sldId="416"/>
            <ac:spMk id="22" creationId="{EFD5CB29-EFAE-2C32-36F5-71858467492B}"/>
          </ac:spMkLst>
        </pc:spChg>
        <pc:spChg chg="add mod">
          <ac:chgData name="신동민(Shin, Dong-Min)" userId="cac0ec8f-f143-442f-9339-1b1c28aa2ad9" providerId="ADAL" clId="{EA6999EC-18A2-43D0-ABEB-EF0D4C313D17}" dt="2025-10-22T02:26:11.027" v="16832" actId="20577"/>
          <ac:spMkLst>
            <pc:docMk/>
            <pc:sldMk cId="1998111344" sldId="416"/>
            <ac:spMk id="23" creationId="{B615F811-E0AB-64EB-3AC1-288963C936BC}"/>
          </ac:spMkLst>
        </pc:spChg>
        <pc:spChg chg="add mod">
          <ac:chgData name="신동민(Shin, Dong-Min)" userId="cac0ec8f-f143-442f-9339-1b1c28aa2ad9" providerId="ADAL" clId="{EA6999EC-18A2-43D0-ABEB-EF0D4C313D17}" dt="2025-10-22T02:36:34.920" v="17877" actId="1035"/>
          <ac:spMkLst>
            <pc:docMk/>
            <pc:sldMk cId="1998111344" sldId="416"/>
            <ac:spMk id="24" creationId="{84B2382B-7A17-DD95-DF6B-83CFEFDAE320}"/>
          </ac:spMkLst>
        </pc:spChg>
        <pc:spChg chg="add mod">
          <ac:chgData name="신동민(Shin, Dong-Min)" userId="cac0ec8f-f143-442f-9339-1b1c28aa2ad9" providerId="ADAL" clId="{EA6999EC-18A2-43D0-ABEB-EF0D4C313D17}" dt="2025-10-22T02:25:30.453" v="16801" actId="14100"/>
          <ac:spMkLst>
            <pc:docMk/>
            <pc:sldMk cId="1998111344" sldId="416"/>
            <ac:spMk id="26" creationId="{CE787FFD-AA13-FBC5-B76C-C72D50474567}"/>
          </ac:spMkLst>
        </pc:spChg>
        <pc:spChg chg="add mod">
          <ac:chgData name="신동민(Shin, Dong-Min)" userId="cac0ec8f-f143-442f-9339-1b1c28aa2ad9" providerId="ADAL" clId="{EA6999EC-18A2-43D0-ABEB-EF0D4C313D17}" dt="2025-10-22T02:26:12.287" v="16833" actId="20577"/>
          <ac:spMkLst>
            <pc:docMk/>
            <pc:sldMk cId="1998111344" sldId="416"/>
            <ac:spMk id="27" creationId="{FFD832E0-EAA1-0981-22B8-22A60CE807ED}"/>
          </ac:spMkLst>
        </pc:spChg>
        <pc:spChg chg="add mod">
          <ac:chgData name="신동민(Shin, Dong-Min)" userId="cac0ec8f-f143-442f-9339-1b1c28aa2ad9" providerId="ADAL" clId="{EA6999EC-18A2-43D0-ABEB-EF0D4C313D17}" dt="2025-10-22T02:26:14.605" v="16834" actId="20577"/>
          <ac:spMkLst>
            <pc:docMk/>
            <pc:sldMk cId="1998111344" sldId="416"/>
            <ac:spMk id="28" creationId="{E0354A96-AD9B-9493-5854-5E0BA62D870F}"/>
          </ac:spMkLst>
        </pc:spChg>
        <pc:spChg chg="add mod">
          <ac:chgData name="신동민(Shin, Dong-Min)" userId="cac0ec8f-f143-442f-9339-1b1c28aa2ad9" providerId="ADAL" clId="{EA6999EC-18A2-43D0-ABEB-EF0D4C313D17}" dt="2025-10-22T02:26:39.079" v="16842" actId="1076"/>
          <ac:spMkLst>
            <pc:docMk/>
            <pc:sldMk cId="1998111344" sldId="416"/>
            <ac:spMk id="31" creationId="{2CD7AEE7-3DED-B6F0-9BAC-A1922DFA938D}"/>
          </ac:spMkLst>
        </pc:spChg>
        <pc:spChg chg="add mod">
          <ac:chgData name="신동민(Shin, Dong-Min)" userId="cac0ec8f-f143-442f-9339-1b1c28aa2ad9" providerId="ADAL" clId="{EA6999EC-18A2-43D0-ABEB-EF0D4C313D17}" dt="2025-10-22T02:26:55.060" v="16895" actId="1038"/>
          <ac:spMkLst>
            <pc:docMk/>
            <pc:sldMk cId="1998111344" sldId="416"/>
            <ac:spMk id="32" creationId="{3D25AFD5-B9BC-0AA5-9FAA-C50F53254270}"/>
          </ac:spMkLst>
        </pc:spChg>
        <pc:grpChg chg="add mod">
          <ac:chgData name="신동민(Shin, Dong-Min)" userId="cac0ec8f-f143-442f-9339-1b1c28aa2ad9" providerId="ADAL" clId="{EA6999EC-18A2-43D0-ABEB-EF0D4C313D17}" dt="2025-10-22T02:39:17.433" v="17885" actId="571"/>
          <ac:grpSpMkLst>
            <pc:docMk/>
            <pc:sldMk cId="1998111344" sldId="416"/>
            <ac:grpSpMk id="15" creationId="{B682473C-A57A-A9FE-E5E7-A5E55CDA5A33}"/>
          </ac:grpSpMkLst>
        </pc:grpChg>
        <pc:graphicFrameChg chg="mod modGraphic">
          <ac:chgData name="신동민(Shin, Dong-Min)" userId="cac0ec8f-f143-442f-9339-1b1c28aa2ad9" providerId="ADAL" clId="{EA6999EC-18A2-43D0-ABEB-EF0D4C313D17}" dt="2025-10-22T02:17:15.351" v="16638" actId="20577"/>
          <ac:graphicFrameMkLst>
            <pc:docMk/>
            <pc:sldMk cId="1998111344" sldId="416"/>
            <ac:graphicFrameMk id="17" creationId="{668852C9-6658-0173-AD5F-51377BB61D58}"/>
          </ac:graphicFrameMkLst>
        </pc:graphicFrameChg>
        <pc:picChg chg="add mod ord">
          <ac:chgData name="신동민(Shin, Dong-Min)" userId="cac0ec8f-f143-442f-9339-1b1c28aa2ad9" providerId="ADAL" clId="{EA6999EC-18A2-43D0-ABEB-EF0D4C313D17}" dt="2025-10-22T02:39:20.733" v="17886" actId="552"/>
          <ac:picMkLst>
            <pc:docMk/>
            <pc:sldMk cId="1998111344" sldId="416"/>
            <ac:picMk id="4" creationId="{07A21DB9-0267-62B2-B230-67EDB33212A5}"/>
          </ac:picMkLst>
        </pc:picChg>
        <pc:picChg chg="add mod ord modCrop">
          <ac:chgData name="신동민(Shin, Dong-Min)" userId="cac0ec8f-f143-442f-9339-1b1c28aa2ad9" providerId="ADAL" clId="{EA6999EC-18A2-43D0-ABEB-EF0D4C313D17}" dt="2025-10-22T02:39:17.433" v="17885" actId="571"/>
          <ac:picMkLst>
            <pc:docMk/>
            <pc:sldMk cId="1998111344" sldId="416"/>
            <ac:picMk id="8" creationId="{838261CC-E619-6356-67AE-A0E9E67A94AA}"/>
          </ac:picMkLst>
        </pc:picChg>
        <pc:picChg chg="add mod">
          <ac:chgData name="신동민(Shin, Dong-Min)" userId="cac0ec8f-f143-442f-9339-1b1c28aa2ad9" providerId="ADAL" clId="{EA6999EC-18A2-43D0-ABEB-EF0D4C313D17}" dt="2025-10-22T02:39:17.433" v="17885" actId="571"/>
          <ac:picMkLst>
            <pc:docMk/>
            <pc:sldMk cId="1998111344" sldId="416"/>
            <ac:picMk id="10" creationId="{F0AA5056-CB5F-4CEA-54E3-E734226E906E}"/>
          </ac:picMkLst>
        </pc:picChg>
        <pc:picChg chg="add mod ord">
          <ac:chgData name="신동민(Shin, Dong-Min)" userId="cac0ec8f-f143-442f-9339-1b1c28aa2ad9" providerId="ADAL" clId="{EA6999EC-18A2-43D0-ABEB-EF0D4C313D17}" dt="2025-10-22T02:39:25.258" v="17887" actId="166"/>
          <ac:picMkLst>
            <pc:docMk/>
            <pc:sldMk cId="1998111344" sldId="416"/>
            <ac:picMk id="14" creationId="{86A0A9A4-9B4F-9AC4-CE95-5D9256178764}"/>
          </ac:picMkLst>
        </pc:picChg>
        <pc:picChg chg="add mod">
          <ac:chgData name="신동민(Shin, Dong-Min)" userId="cac0ec8f-f143-442f-9339-1b1c28aa2ad9" providerId="ADAL" clId="{EA6999EC-18A2-43D0-ABEB-EF0D4C313D17}" dt="2025-10-22T02:39:36.391" v="17889" actId="14100"/>
          <ac:picMkLst>
            <pc:docMk/>
            <pc:sldMk cId="1998111344" sldId="416"/>
            <ac:picMk id="34" creationId="{6F5206C5-B50C-B56C-CE9C-3D9AD415C5B5}"/>
          </ac:picMkLst>
        </pc:picChg>
      </pc:sldChg>
      <pc:sldChg chg="addSp delSp modSp mod">
        <pc:chgData name="신동민(Shin, Dong-Min)" userId="cac0ec8f-f143-442f-9339-1b1c28aa2ad9" providerId="ADAL" clId="{EA6999EC-18A2-43D0-ABEB-EF0D4C313D17}" dt="2025-10-28T07:04:28.013" v="30777" actId="571"/>
        <pc:sldMkLst>
          <pc:docMk/>
          <pc:sldMk cId="4017867614" sldId="522"/>
        </pc:sldMkLst>
        <pc:spChg chg="mod">
          <ac:chgData name="신동민(Shin, Dong-Min)" userId="cac0ec8f-f143-442f-9339-1b1c28aa2ad9" providerId="ADAL" clId="{EA6999EC-18A2-43D0-ABEB-EF0D4C313D17}" dt="2025-10-28T06:51:13.475" v="30676"/>
          <ac:spMkLst>
            <pc:docMk/>
            <pc:sldMk cId="4017867614" sldId="522"/>
            <ac:spMk id="2" creationId="{80F54A15-1971-DA6E-D25B-69259FDC4551}"/>
          </ac:spMkLst>
        </pc:spChg>
        <pc:spChg chg="add mod">
          <ac:chgData name="신동민(Shin, Dong-Min)" userId="cac0ec8f-f143-442f-9339-1b1c28aa2ad9" providerId="ADAL" clId="{EA6999EC-18A2-43D0-ABEB-EF0D4C313D17}" dt="2025-10-28T07:04:19.552" v="30776" actId="1037"/>
          <ac:spMkLst>
            <pc:docMk/>
            <pc:sldMk cId="4017867614" sldId="522"/>
            <ac:spMk id="3" creationId="{EBCF21B9-5E1A-5655-EB9D-32BE0F902DAD}"/>
          </ac:spMkLst>
        </pc:spChg>
        <pc:spChg chg="add mod">
          <ac:chgData name="신동민(Shin, Dong-Min)" userId="cac0ec8f-f143-442f-9339-1b1c28aa2ad9" providerId="ADAL" clId="{EA6999EC-18A2-43D0-ABEB-EF0D4C313D17}" dt="2025-10-28T07:04:28.013" v="30777" actId="571"/>
          <ac:spMkLst>
            <pc:docMk/>
            <pc:sldMk cId="4017867614" sldId="522"/>
            <ac:spMk id="4" creationId="{1E85A1C9-CCD7-A5D2-6CA1-F2642488563B}"/>
          </ac:spMkLst>
        </pc:spChg>
        <pc:spChg chg="mod">
          <ac:chgData name="신동민(Shin, Dong-Min)" userId="cac0ec8f-f143-442f-9339-1b1c28aa2ad9" providerId="ADAL" clId="{EA6999EC-18A2-43D0-ABEB-EF0D4C313D17}" dt="2025-10-23T04:08:55.018" v="24365" actId="20577"/>
          <ac:spMkLst>
            <pc:docMk/>
            <pc:sldMk cId="4017867614" sldId="522"/>
            <ac:spMk id="12" creationId="{B5E30820-58C4-D19A-9B19-BEA01349BF33}"/>
          </ac:spMkLst>
        </pc:spChg>
        <pc:grpChg chg="mod">
          <ac:chgData name="신동민(Shin, Dong-Min)" userId="cac0ec8f-f143-442f-9339-1b1c28aa2ad9" providerId="ADAL" clId="{EA6999EC-18A2-43D0-ABEB-EF0D4C313D17}" dt="2025-10-16T06:15:19.605" v="5491" actId="1035"/>
          <ac:grpSpMkLst>
            <pc:docMk/>
            <pc:sldMk cId="4017867614" sldId="522"/>
            <ac:grpSpMk id="13" creationId="{26397387-E7C3-F643-100C-4A4036AB2EAE}"/>
          </ac:grpSpMkLst>
        </pc:grpChg>
      </pc:sldChg>
      <pc:sldChg chg="addSp delSp modSp mod">
        <pc:chgData name="신동민(Shin, Dong-Min)" userId="cac0ec8f-f143-442f-9339-1b1c28aa2ad9" providerId="ADAL" clId="{EA6999EC-18A2-43D0-ABEB-EF0D4C313D17}" dt="2025-10-28T07:08:19.791" v="30794" actId="1035"/>
        <pc:sldMkLst>
          <pc:docMk/>
          <pc:sldMk cId="406956052" sldId="523"/>
        </pc:sldMkLst>
        <pc:spChg chg="mod">
          <ac:chgData name="신동민(Shin, Dong-Min)" userId="cac0ec8f-f143-442f-9339-1b1c28aa2ad9" providerId="ADAL" clId="{EA6999EC-18A2-43D0-ABEB-EF0D4C313D17}" dt="2025-10-28T06:51:17.549" v="30681"/>
          <ac:spMkLst>
            <pc:docMk/>
            <pc:sldMk cId="406956052" sldId="523"/>
            <ac:spMk id="2" creationId="{C7562E38-28F8-0B4D-5D73-F397F6DFC3F0}"/>
          </ac:spMkLst>
        </pc:spChg>
        <pc:spChg chg="mod">
          <ac:chgData name="신동민(Shin, Dong-Min)" userId="cac0ec8f-f143-442f-9339-1b1c28aa2ad9" providerId="ADAL" clId="{EA6999EC-18A2-43D0-ABEB-EF0D4C313D17}" dt="2025-10-23T01:09:48.535" v="21908"/>
          <ac:spMkLst>
            <pc:docMk/>
            <pc:sldMk cId="406956052" sldId="523"/>
            <ac:spMk id="4" creationId="{9BB0A879-A632-D41E-9E71-8F81B86B1239}"/>
          </ac:spMkLst>
        </pc:spChg>
        <pc:spChg chg="mod">
          <ac:chgData name="신동민(Shin, Dong-Min)" userId="cac0ec8f-f143-442f-9339-1b1c28aa2ad9" providerId="ADAL" clId="{EA6999EC-18A2-43D0-ABEB-EF0D4C313D17}" dt="2025-10-23T01:09:53.669" v="21909"/>
          <ac:spMkLst>
            <pc:docMk/>
            <pc:sldMk cId="406956052" sldId="523"/>
            <ac:spMk id="6" creationId="{D0007BC0-E2F3-BACE-4433-C91789FDF076}"/>
          </ac:spMkLst>
        </pc:spChg>
        <pc:spChg chg="mod">
          <ac:chgData name="신동민(Shin, Dong-Min)" userId="cac0ec8f-f143-442f-9339-1b1c28aa2ad9" providerId="ADAL" clId="{EA6999EC-18A2-43D0-ABEB-EF0D4C313D17}" dt="2025-10-23T01:13:18.261" v="21919" actId="403"/>
          <ac:spMkLst>
            <pc:docMk/>
            <pc:sldMk cId="406956052" sldId="523"/>
            <ac:spMk id="8" creationId="{2322743F-535E-2B71-4873-E95E7519D147}"/>
          </ac:spMkLst>
        </pc:spChg>
        <pc:spChg chg="mod">
          <ac:chgData name="신동민(Shin, Dong-Min)" userId="cac0ec8f-f143-442f-9339-1b1c28aa2ad9" providerId="ADAL" clId="{EA6999EC-18A2-43D0-ABEB-EF0D4C313D17}" dt="2025-10-23T01:09:37.657" v="21907" actId="571"/>
          <ac:spMkLst>
            <pc:docMk/>
            <pc:sldMk cId="406956052" sldId="523"/>
            <ac:spMk id="9" creationId="{CACB7C90-0147-A731-17B2-13C6DFE2DFE0}"/>
          </ac:spMkLst>
        </pc:spChg>
        <pc:spChg chg="mod">
          <ac:chgData name="신동민(Shin, Dong-Min)" userId="cac0ec8f-f143-442f-9339-1b1c28aa2ad9" providerId="ADAL" clId="{EA6999EC-18A2-43D0-ABEB-EF0D4C313D17}" dt="2025-10-23T01:09:37.657" v="21907" actId="571"/>
          <ac:spMkLst>
            <pc:docMk/>
            <pc:sldMk cId="406956052" sldId="523"/>
            <ac:spMk id="11" creationId="{C16D2538-AAAE-6E1D-1491-71AF91E2E1A6}"/>
          </ac:spMkLst>
        </pc:spChg>
        <pc:spChg chg="mod">
          <ac:chgData name="신동민(Shin, Dong-Min)" userId="cac0ec8f-f143-442f-9339-1b1c28aa2ad9" providerId="ADAL" clId="{EA6999EC-18A2-43D0-ABEB-EF0D4C313D17}" dt="2025-10-23T01:13:43.013" v="21923" actId="403"/>
          <ac:spMkLst>
            <pc:docMk/>
            <pc:sldMk cId="406956052" sldId="523"/>
            <ac:spMk id="12" creationId="{E662B6D4-9D78-A163-AA35-D445DEABFD99}"/>
          </ac:spMkLst>
        </pc:spChg>
        <pc:spChg chg="add mod">
          <ac:chgData name="신동민(Shin, Dong-Min)" userId="cac0ec8f-f143-442f-9339-1b1c28aa2ad9" providerId="ADAL" clId="{EA6999EC-18A2-43D0-ABEB-EF0D4C313D17}" dt="2025-10-28T07:06:04.176" v="30779" actId="1076"/>
          <ac:spMkLst>
            <pc:docMk/>
            <pc:sldMk cId="406956052" sldId="523"/>
            <ac:spMk id="13" creationId="{E561B2CD-3827-4D86-AB39-696CE52EBC83}"/>
          </ac:spMkLst>
        </pc:spChg>
        <pc:spChg chg="add mod">
          <ac:chgData name="신동민(Shin, Dong-Min)" userId="cac0ec8f-f143-442f-9339-1b1c28aa2ad9" providerId="ADAL" clId="{EA6999EC-18A2-43D0-ABEB-EF0D4C313D17}" dt="2025-10-28T07:08:19.791" v="30794" actId="1035"/>
          <ac:spMkLst>
            <pc:docMk/>
            <pc:sldMk cId="406956052" sldId="523"/>
            <ac:spMk id="14" creationId="{B0137B57-D3CB-BF14-22D1-8B38E440B2F5}"/>
          </ac:spMkLst>
        </pc:spChg>
        <pc:spChg chg="add mod">
          <ac:chgData name="신동민(Shin, Dong-Min)" userId="cac0ec8f-f143-442f-9339-1b1c28aa2ad9" providerId="ADAL" clId="{EA6999EC-18A2-43D0-ABEB-EF0D4C313D17}" dt="2025-10-28T07:07:05.444" v="30787" actId="571"/>
          <ac:spMkLst>
            <pc:docMk/>
            <pc:sldMk cId="406956052" sldId="523"/>
            <ac:spMk id="15" creationId="{9A94D68C-6294-68AD-8524-45DA4EBA15D4}"/>
          </ac:spMkLst>
        </pc:spChg>
        <pc:spChg chg="add mod">
          <ac:chgData name="신동민(Shin, Dong-Min)" userId="cac0ec8f-f143-442f-9339-1b1c28aa2ad9" providerId="ADAL" clId="{EA6999EC-18A2-43D0-ABEB-EF0D4C313D17}" dt="2025-10-28T07:07:49.957" v="30791" actId="571"/>
          <ac:spMkLst>
            <pc:docMk/>
            <pc:sldMk cId="406956052" sldId="523"/>
            <ac:spMk id="16" creationId="{84245485-FE54-BF24-B7B3-3EDDD1E30AFB}"/>
          </ac:spMkLst>
        </pc:spChg>
        <pc:grpChg chg="add mod">
          <ac:chgData name="신동민(Shin, Dong-Min)" userId="cac0ec8f-f143-442f-9339-1b1c28aa2ad9" providerId="ADAL" clId="{EA6999EC-18A2-43D0-ABEB-EF0D4C313D17}" dt="2025-10-16T06:16:17.531" v="5521"/>
          <ac:grpSpMkLst>
            <pc:docMk/>
            <pc:sldMk cId="406956052" sldId="523"/>
            <ac:grpSpMk id="3" creationId="{41927E39-C867-66EB-ADE5-EDBC277D1A38}"/>
          </ac:grpSpMkLst>
        </pc:grpChg>
        <pc:grpChg chg="add mod">
          <ac:chgData name="신동민(Shin, Dong-Min)" userId="cac0ec8f-f143-442f-9339-1b1c28aa2ad9" providerId="ADAL" clId="{EA6999EC-18A2-43D0-ABEB-EF0D4C313D17}" dt="2025-10-23T01:13:47.401" v="21924" actId="1076"/>
          <ac:grpSpMkLst>
            <pc:docMk/>
            <pc:sldMk cId="406956052" sldId="523"/>
            <ac:grpSpMk id="7" creationId="{EAFB15ED-5E1D-C8D2-2E99-83E4FD956216}"/>
          </ac:grpSpMkLst>
        </pc:grpChg>
        <pc:cxnChg chg="mod">
          <ac:chgData name="신동민(Shin, Dong-Min)" userId="cac0ec8f-f143-442f-9339-1b1c28aa2ad9" providerId="ADAL" clId="{EA6999EC-18A2-43D0-ABEB-EF0D4C313D17}" dt="2025-10-16T06:16:17.531" v="5521"/>
          <ac:cxnSpMkLst>
            <pc:docMk/>
            <pc:sldMk cId="406956052" sldId="523"/>
            <ac:cxnSpMk id="5" creationId="{FCF2C34A-9DF9-5BF2-F061-F25518BE1E0A}"/>
          </ac:cxnSpMkLst>
        </pc:cxnChg>
        <pc:cxnChg chg="mod">
          <ac:chgData name="신동민(Shin, Dong-Min)" userId="cac0ec8f-f143-442f-9339-1b1c28aa2ad9" providerId="ADAL" clId="{EA6999EC-18A2-43D0-ABEB-EF0D4C313D17}" dt="2025-10-23T01:09:37.657" v="21907" actId="571"/>
          <ac:cxnSpMkLst>
            <pc:docMk/>
            <pc:sldMk cId="406956052" sldId="523"/>
            <ac:cxnSpMk id="10" creationId="{8B0D840C-D00A-206B-58ED-16E3E53E69AF}"/>
          </ac:cxnSpMkLst>
        </pc:cxnChg>
      </pc:sldChg>
      <pc:sldChg chg="modSp mod">
        <pc:chgData name="신동민(Shin, Dong-Min)" userId="cac0ec8f-f143-442f-9339-1b1c28aa2ad9" providerId="ADAL" clId="{EA6999EC-18A2-43D0-ABEB-EF0D4C313D17}" dt="2025-10-23T05:38:52.855" v="28702" actId="20577"/>
        <pc:sldMkLst>
          <pc:docMk/>
          <pc:sldMk cId="3062976415" sldId="528"/>
        </pc:sldMkLst>
        <pc:graphicFrameChg chg="modGraphic">
          <ac:chgData name="신동민(Shin, Dong-Min)" userId="cac0ec8f-f143-442f-9339-1b1c28aa2ad9" providerId="ADAL" clId="{EA6999EC-18A2-43D0-ABEB-EF0D4C313D17}" dt="2025-10-23T05:38:52.855" v="28702" actId="20577"/>
          <ac:graphicFrameMkLst>
            <pc:docMk/>
            <pc:sldMk cId="3062976415" sldId="528"/>
            <ac:graphicFrameMk id="17" creationId="{1636B7AE-3237-1EB3-5BC5-0A1BDEDE692A}"/>
          </ac:graphicFrameMkLst>
        </pc:graphicFrameChg>
      </pc:sldChg>
      <pc:sldChg chg="modSp mod">
        <pc:chgData name="신동민(Shin, Dong-Min)" userId="cac0ec8f-f143-442f-9339-1b1c28aa2ad9" providerId="ADAL" clId="{EA6999EC-18A2-43D0-ABEB-EF0D4C313D17}" dt="2025-10-23T05:38:58.125" v="28703"/>
        <pc:sldMkLst>
          <pc:docMk/>
          <pc:sldMk cId="2363841011" sldId="530"/>
        </pc:sldMkLst>
        <pc:spChg chg="mod">
          <ac:chgData name="신동민(Shin, Dong-Min)" userId="cac0ec8f-f143-442f-9339-1b1c28aa2ad9" providerId="ADAL" clId="{EA6999EC-18A2-43D0-ABEB-EF0D4C313D17}" dt="2025-10-16T06:04:06.629" v="5159"/>
          <ac:spMkLst>
            <pc:docMk/>
            <pc:sldMk cId="2363841011" sldId="530"/>
            <ac:spMk id="6" creationId="{57C78FB8-6336-EB58-99B4-3D7632020658}"/>
          </ac:spMkLst>
        </pc:spChg>
        <pc:graphicFrameChg chg="mod">
          <ac:chgData name="신동민(Shin, Dong-Min)" userId="cac0ec8f-f143-442f-9339-1b1c28aa2ad9" providerId="ADAL" clId="{EA6999EC-18A2-43D0-ABEB-EF0D4C313D17}" dt="2025-10-23T05:38:58.125" v="28703"/>
          <ac:graphicFrameMkLst>
            <pc:docMk/>
            <pc:sldMk cId="2363841011" sldId="530"/>
            <ac:graphicFrameMk id="17" creationId="{D34F5F5C-9845-B9B0-42BB-875D8DA9FF17}"/>
          </ac:graphicFrameMkLst>
        </pc:graphicFrameChg>
      </pc:sldChg>
      <pc:sldChg chg="modSp">
        <pc:chgData name="신동민(Shin, Dong-Min)" userId="cac0ec8f-f143-442f-9339-1b1c28aa2ad9" providerId="ADAL" clId="{EA6999EC-18A2-43D0-ABEB-EF0D4C313D17}" dt="2025-10-23T05:39:24.286" v="28706"/>
        <pc:sldMkLst>
          <pc:docMk/>
          <pc:sldMk cId="18010443" sldId="532"/>
        </pc:sldMkLst>
        <pc:graphicFrameChg chg="mod">
          <ac:chgData name="신동민(Shin, Dong-Min)" userId="cac0ec8f-f143-442f-9339-1b1c28aa2ad9" providerId="ADAL" clId="{EA6999EC-18A2-43D0-ABEB-EF0D4C313D17}" dt="2025-10-23T05:39:24.286" v="28706"/>
          <ac:graphicFrameMkLst>
            <pc:docMk/>
            <pc:sldMk cId="18010443" sldId="532"/>
            <ac:graphicFrameMk id="17" creationId="{B4CADEF6-8CD9-9FAA-9260-96AC82498B70}"/>
          </ac:graphicFrameMkLst>
        </pc:graphicFrameChg>
      </pc:sldChg>
      <pc:sldChg chg="modSp mod">
        <pc:chgData name="신동민(Shin, Dong-Min)" userId="cac0ec8f-f143-442f-9339-1b1c28aa2ad9" providerId="ADAL" clId="{EA6999EC-18A2-43D0-ABEB-EF0D4C313D17}" dt="2025-10-23T05:39:46.718" v="28707" actId="20577"/>
        <pc:sldMkLst>
          <pc:docMk/>
          <pc:sldMk cId="2542825086" sldId="533"/>
        </pc:sldMkLst>
        <pc:graphicFrameChg chg="modGraphic">
          <ac:chgData name="신동민(Shin, Dong-Min)" userId="cac0ec8f-f143-442f-9339-1b1c28aa2ad9" providerId="ADAL" clId="{EA6999EC-18A2-43D0-ABEB-EF0D4C313D17}" dt="2025-10-23T05:39:46.718" v="28707" actId="20577"/>
          <ac:graphicFrameMkLst>
            <pc:docMk/>
            <pc:sldMk cId="2542825086" sldId="533"/>
            <ac:graphicFrameMk id="17" creationId="{F4CB183D-7E79-1C02-720A-D5B765DA6966}"/>
          </ac:graphicFrameMkLst>
        </pc:graphicFrameChg>
      </pc:sldChg>
      <pc:sldChg chg="modSp del mod modShow">
        <pc:chgData name="신동민(Shin, Dong-Min)" userId="cac0ec8f-f143-442f-9339-1b1c28aa2ad9" providerId="ADAL" clId="{EA6999EC-18A2-43D0-ABEB-EF0D4C313D17}" dt="2025-10-16T07:34:23.046" v="7029" actId="47"/>
        <pc:sldMkLst>
          <pc:docMk/>
          <pc:sldMk cId="3645447900" sldId="536"/>
        </pc:sldMkLst>
      </pc:sldChg>
      <pc:sldChg chg="modSp mod">
        <pc:chgData name="신동민(Shin, Dong-Min)" userId="cac0ec8f-f143-442f-9339-1b1c28aa2ad9" providerId="ADAL" clId="{EA6999EC-18A2-43D0-ABEB-EF0D4C313D17}" dt="2025-10-16T06:44:48.310" v="6425"/>
        <pc:sldMkLst>
          <pc:docMk/>
          <pc:sldMk cId="2666388360" sldId="543"/>
        </pc:sldMkLst>
        <pc:graphicFrameChg chg="mod modGraphic">
          <ac:chgData name="신동민(Shin, Dong-Min)" userId="cac0ec8f-f143-442f-9339-1b1c28aa2ad9" providerId="ADAL" clId="{EA6999EC-18A2-43D0-ABEB-EF0D4C313D17}" dt="2025-10-16T06:44:48.310" v="6425"/>
          <ac:graphicFrameMkLst>
            <pc:docMk/>
            <pc:sldMk cId="2666388360" sldId="543"/>
            <ac:graphicFrameMk id="17" creationId="{C064DCE3-E142-6746-E925-3E93DC673572}"/>
          </ac:graphicFrameMkLst>
        </pc:graphicFrameChg>
      </pc:sldChg>
      <pc:sldChg chg="modSp mod">
        <pc:chgData name="신동민(Shin, Dong-Min)" userId="cac0ec8f-f143-442f-9339-1b1c28aa2ad9" providerId="ADAL" clId="{EA6999EC-18A2-43D0-ABEB-EF0D4C313D17}" dt="2025-10-28T07:31:32.056" v="30860"/>
        <pc:sldMkLst>
          <pc:docMk/>
          <pc:sldMk cId="4027340123" sldId="544"/>
        </pc:sldMkLst>
        <pc:spChg chg="mod">
          <ac:chgData name="신동민(Shin, Dong-Min)" userId="cac0ec8f-f143-442f-9339-1b1c28aa2ad9" providerId="ADAL" clId="{EA6999EC-18A2-43D0-ABEB-EF0D4C313D17}" dt="2025-10-28T07:31:32.056" v="30860"/>
          <ac:spMkLst>
            <pc:docMk/>
            <pc:sldMk cId="4027340123" sldId="544"/>
            <ac:spMk id="7" creationId="{773F6805-084E-1780-CFA1-E15CD3AE49FB}"/>
          </ac:spMkLst>
        </pc:spChg>
        <pc:graphicFrameChg chg="mod modGraphic">
          <ac:chgData name="신동민(Shin, Dong-Min)" userId="cac0ec8f-f143-442f-9339-1b1c28aa2ad9" providerId="ADAL" clId="{EA6999EC-18A2-43D0-ABEB-EF0D4C313D17}" dt="2025-10-16T06:44:45.084" v="6421"/>
          <ac:graphicFrameMkLst>
            <pc:docMk/>
            <pc:sldMk cId="4027340123" sldId="544"/>
            <ac:graphicFrameMk id="17" creationId="{95DAC0B8-0DC6-2C57-0EB7-93D75EC3B490}"/>
          </ac:graphicFrameMkLst>
        </pc:graphicFrameChg>
        <pc:picChg chg="mod">
          <ac:chgData name="신동민(Shin, Dong-Min)" userId="cac0ec8f-f143-442f-9339-1b1c28aa2ad9" providerId="ADAL" clId="{EA6999EC-18A2-43D0-ABEB-EF0D4C313D17}" dt="2025-10-16T06:02:52.396" v="5067" actId="1076"/>
          <ac:picMkLst>
            <pc:docMk/>
            <pc:sldMk cId="4027340123" sldId="544"/>
            <ac:picMk id="8" creationId="{DD4EA31E-8AEC-63EB-1908-B41BD6CC5488}"/>
          </ac:picMkLst>
        </pc:picChg>
        <pc:picChg chg="mod">
          <ac:chgData name="신동민(Shin, Dong-Min)" userId="cac0ec8f-f143-442f-9339-1b1c28aa2ad9" providerId="ADAL" clId="{EA6999EC-18A2-43D0-ABEB-EF0D4C313D17}" dt="2025-10-16T06:02:47.425" v="5065" actId="1076"/>
          <ac:picMkLst>
            <pc:docMk/>
            <pc:sldMk cId="4027340123" sldId="544"/>
            <ac:picMk id="26" creationId="{B67C0F3C-AAED-52DD-A47D-6E3D6B79A860}"/>
          </ac:picMkLst>
        </pc:picChg>
      </pc:sldChg>
      <pc:sldChg chg="addSp delSp modSp mod">
        <pc:chgData name="신동민(Shin, Dong-Min)" userId="cac0ec8f-f143-442f-9339-1b1c28aa2ad9" providerId="ADAL" clId="{EA6999EC-18A2-43D0-ABEB-EF0D4C313D17}" dt="2025-10-16T06:44:51.744" v="6433"/>
        <pc:sldMkLst>
          <pc:docMk/>
          <pc:sldMk cId="1110302150" sldId="545"/>
        </pc:sldMkLst>
        <pc:spChg chg="mod">
          <ac:chgData name="신동민(Shin, Dong-Min)" userId="cac0ec8f-f143-442f-9339-1b1c28aa2ad9" providerId="ADAL" clId="{EA6999EC-18A2-43D0-ABEB-EF0D4C313D17}" dt="2025-10-16T06:13:18.637" v="5364" actId="20577"/>
          <ac:spMkLst>
            <pc:docMk/>
            <pc:sldMk cId="1110302150" sldId="545"/>
            <ac:spMk id="6" creationId="{8E1BACC2-9707-3D8B-07BD-4B4E2C67E7B5}"/>
          </ac:spMkLst>
        </pc:spChg>
        <pc:spChg chg="mod">
          <ac:chgData name="신동민(Shin, Dong-Min)" userId="cac0ec8f-f143-442f-9339-1b1c28aa2ad9" providerId="ADAL" clId="{EA6999EC-18A2-43D0-ABEB-EF0D4C313D17}" dt="2025-10-16T05:54:18.916" v="4468" actId="164"/>
          <ac:spMkLst>
            <pc:docMk/>
            <pc:sldMk cId="1110302150" sldId="545"/>
            <ac:spMk id="8" creationId="{80E1E5DD-E9A9-69C1-66D3-29103EB65279}"/>
          </ac:spMkLst>
        </pc:spChg>
        <pc:spChg chg="add mod">
          <ac:chgData name="신동민(Shin, Dong-Min)" userId="cac0ec8f-f143-442f-9339-1b1c28aa2ad9" providerId="ADAL" clId="{EA6999EC-18A2-43D0-ABEB-EF0D4C313D17}" dt="2025-10-16T05:55:32.337" v="4490" actId="14100"/>
          <ac:spMkLst>
            <pc:docMk/>
            <pc:sldMk cId="1110302150" sldId="545"/>
            <ac:spMk id="16" creationId="{89125769-39FD-0B80-02E3-7AECA2C58838}"/>
          </ac:spMkLst>
        </pc:spChg>
        <pc:spChg chg="add mod">
          <ac:chgData name="신동민(Shin, Dong-Min)" userId="cac0ec8f-f143-442f-9339-1b1c28aa2ad9" providerId="ADAL" clId="{EA6999EC-18A2-43D0-ABEB-EF0D4C313D17}" dt="2025-10-16T05:55:43.657" v="4521" actId="1038"/>
          <ac:spMkLst>
            <pc:docMk/>
            <pc:sldMk cId="1110302150" sldId="545"/>
            <ac:spMk id="18" creationId="{C9289BC5-E68B-5307-8046-BC4C483A078B}"/>
          </ac:spMkLst>
        </pc:spChg>
        <pc:spChg chg="mod">
          <ac:chgData name="신동민(Shin, Dong-Min)" userId="cac0ec8f-f143-442f-9339-1b1c28aa2ad9" providerId="ADAL" clId="{EA6999EC-18A2-43D0-ABEB-EF0D4C313D17}" dt="2025-10-16T05:54:18.916" v="4468" actId="164"/>
          <ac:spMkLst>
            <pc:docMk/>
            <pc:sldMk cId="1110302150" sldId="545"/>
            <ac:spMk id="25" creationId="{C62C8573-629A-8153-C189-62D672CE6B70}"/>
          </ac:spMkLst>
        </pc:spChg>
        <pc:grpChg chg="mod">
          <ac:chgData name="신동민(Shin, Dong-Min)" userId="cac0ec8f-f143-442f-9339-1b1c28aa2ad9" providerId="ADAL" clId="{EA6999EC-18A2-43D0-ABEB-EF0D4C313D17}" dt="2025-10-16T05:54:18.916" v="4468" actId="164"/>
          <ac:grpSpMkLst>
            <pc:docMk/>
            <pc:sldMk cId="1110302150" sldId="545"/>
            <ac:grpSpMk id="13" creationId="{36986A09-3859-1DB5-03CE-C48DC65FB742}"/>
          </ac:grpSpMkLst>
        </pc:grpChg>
        <pc:grpChg chg="mod">
          <ac:chgData name="신동민(Shin, Dong-Min)" userId="cac0ec8f-f143-442f-9339-1b1c28aa2ad9" providerId="ADAL" clId="{EA6999EC-18A2-43D0-ABEB-EF0D4C313D17}" dt="2025-10-16T05:54:18.916" v="4468" actId="164"/>
          <ac:grpSpMkLst>
            <pc:docMk/>
            <pc:sldMk cId="1110302150" sldId="545"/>
            <ac:grpSpMk id="27" creationId="{279A3B70-1ECD-7720-B451-7B19BF89E315}"/>
          </ac:grpSpMkLst>
        </pc:grpChg>
        <pc:graphicFrameChg chg="mod modGraphic">
          <ac:chgData name="신동민(Shin, Dong-Min)" userId="cac0ec8f-f143-442f-9339-1b1c28aa2ad9" providerId="ADAL" clId="{EA6999EC-18A2-43D0-ABEB-EF0D4C313D17}" dt="2025-10-16T06:44:51.744" v="6433"/>
          <ac:graphicFrameMkLst>
            <pc:docMk/>
            <pc:sldMk cId="1110302150" sldId="545"/>
            <ac:graphicFrameMk id="17" creationId="{6240A71C-8510-FE2C-939A-0F561BD50300}"/>
          </ac:graphicFrameMkLst>
        </pc:graphicFrameChg>
        <pc:picChg chg="add del mod">
          <ac:chgData name="신동민(Shin, Dong-Min)" userId="cac0ec8f-f143-442f-9339-1b1c28aa2ad9" providerId="ADAL" clId="{EA6999EC-18A2-43D0-ABEB-EF0D4C313D17}" dt="2025-10-16T05:55:22.191" v="4481" actId="1076"/>
          <ac:picMkLst>
            <pc:docMk/>
            <pc:sldMk cId="1110302150" sldId="545"/>
            <ac:picMk id="4" creationId="{2072B8F5-EE58-0A1A-B3FE-4783DD15B1BC}"/>
          </ac:picMkLst>
        </pc:picChg>
        <pc:picChg chg="mod">
          <ac:chgData name="신동민(Shin, Dong-Min)" userId="cac0ec8f-f143-442f-9339-1b1c28aa2ad9" providerId="ADAL" clId="{EA6999EC-18A2-43D0-ABEB-EF0D4C313D17}" dt="2025-10-16T05:54:18.916" v="4468" actId="164"/>
          <ac:picMkLst>
            <pc:docMk/>
            <pc:sldMk cId="1110302150" sldId="545"/>
            <ac:picMk id="7" creationId="{A7C10071-9A8E-B721-A592-371025CFF786}"/>
          </ac:picMkLst>
        </pc:picChg>
        <pc:picChg chg="mod">
          <ac:chgData name="신동민(Shin, Dong-Min)" userId="cac0ec8f-f143-442f-9339-1b1c28aa2ad9" providerId="ADAL" clId="{EA6999EC-18A2-43D0-ABEB-EF0D4C313D17}" dt="2025-10-16T05:54:18.916" v="4468" actId="164"/>
          <ac:picMkLst>
            <pc:docMk/>
            <pc:sldMk cId="1110302150" sldId="545"/>
            <ac:picMk id="12" creationId="{DC15AF55-CABF-F77C-150D-FF09EB681F28}"/>
          </ac:picMkLst>
        </pc:picChg>
        <pc:picChg chg="mod">
          <ac:chgData name="신동민(Shin, Dong-Min)" userId="cac0ec8f-f143-442f-9339-1b1c28aa2ad9" providerId="ADAL" clId="{EA6999EC-18A2-43D0-ABEB-EF0D4C313D17}" dt="2025-10-16T05:54:18.916" v="4468" actId="164"/>
          <ac:picMkLst>
            <pc:docMk/>
            <pc:sldMk cId="1110302150" sldId="545"/>
            <ac:picMk id="19" creationId="{B8693A91-52AC-C84B-1C65-513F56F06313}"/>
          </ac:picMkLst>
        </pc:picChg>
        <pc:picChg chg="mod">
          <ac:chgData name="신동민(Shin, Dong-Min)" userId="cac0ec8f-f143-442f-9339-1b1c28aa2ad9" providerId="ADAL" clId="{EA6999EC-18A2-43D0-ABEB-EF0D4C313D17}" dt="2025-10-16T05:54:18.916" v="4468" actId="164"/>
          <ac:picMkLst>
            <pc:docMk/>
            <pc:sldMk cId="1110302150" sldId="545"/>
            <ac:picMk id="21" creationId="{A2E891D6-A8A7-2C17-CF65-32463CB2172B}"/>
          </ac:picMkLst>
        </pc:picChg>
        <pc:picChg chg="mod">
          <ac:chgData name="신동민(Shin, Dong-Min)" userId="cac0ec8f-f143-442f-9339-1b1c28aa2ad9" providerId="ADAL" clId="{EA6999EC-18A2-43D0-ABEB-EF0D4C313D17}" dt="2025-10-16T06:05:17.276" v="5199" actId="1036"/>
          <ac:picMkLst>
            <pc:docMk/>
            <pc:sldMk cId="1110302150" sldId="545"/>
            <ac:picMk id="36" creationId="{B12BBEE1-0CF8-A0AE-5D8D-601AAB1E39F8}"/>
          </ac:picMkLst>
        </pc:picChg>
        <pc:picChg chg="mod">
          <ac:chgData name="신동민(Shin, Dong-Min)" userId="cac0ec8f-f143-442f-9339-1b1c28aa2ad9" providerId="ADAL" clId="{EA6999EC-18A2-43D0-ABEB-EF0D4C313D17}" dt="2025-10-16T06:05:22.348" v="5215" actId="1035"/>
          <ac:picMkLst>
            <pc:docMk/>
            <pc:sldMk cId="1110302150" sldId="545"/>
            <ac:picMk id="37" creationId="{0C2CCF7B-4012-3978-BA5F-EE416D096ABE}"/>
          </ac:picMkLst>
        </pc:picChg>
        <pc:picChg chg="mod">
          <ac:chgData name="신동민(Shin, Dong-Min)" userId="cac0ec8f-f143-442f-9339-1b1c28aa2ad9" providerId="ADAL" clId="{EA6999EC-18A2-43D0-ABEB-EF0D4C313D17}" dt="2025-10-16T05:54:18.916" v="4468" actId="164"/>
          <ac:picMkLst>
            <pc:docMk/>
            <pc:sldMk cId="1110302150" sldId="545"/>
            <ac:picMk id="48" creationId="{B92E9C46-B2AE-65A8-C0A1-D689AFAA80A1}"/>
          </ac:picMkLst>
        </pc:picChg>
      </pc:sldChg>
      <pc:sldChg chg="addSp delSp modSp add del mod">
        <pc:chgData name="신동민(Shin, Dong-Min)" userId="cac0ec8f-f143-442f-9339-1b1c28aa2ad9" providerId="ADAL" clId="{EA6999EC-18A2-43D0-ABEB-EF0D4C313D17}" dt="2025-10-28T07:07:38.306" v="30788" actId="47"/>
        <pc:sldMkLst>
          <pc:docMk/>
          <pc:sldMk cId="555553539" sldId="546"/>
        </pc:sldMkLst>
      </pc:sldChg>
      <pc:sldChg chg="modSp mod">
        <pc:chgData name="신동민(Shin, Dong-Min)" userId="cac0ec8f-f143-442f-9339-1b1c28aa2ad9" providerId="ADAL" clId="{EA6999EC-18A2-43D0-ABEB-EF0D4C313D17}" dt="2025-10-28T07:20:20.490" v="30818" actId="6549"/>
        <pc:sldMkLst>
          <pc:docMk/>
          <pc:sldMk cId="1056911912" sldId="551"/>
        </pc:sldMkLst>
        <pc:spChg chg="mod">
          <ac:chgData name="신동민(Shin, Dong-Min)" userId="cac0ec8f-f143-442f-9339-1b1c28aa2ad9" providerId="ADAL" clId="{EA6999EC-18A2-43D0-ABEB-EF0D4C313D17}" dt="2025-10-28T07:20:20.490" v="30818" actId="6549"/>
          <ac:spMkLst>
            <pc:docMk/>
            <pc:sldMk cId="1056911912" sldId="551"/>
            <ac:spMk id="6" creationId="{15C2F851-B61E-7ACD-30CE-F1D4983AD151}"/>
          </ac:spMkLst>
        </pc:spChg>
        <pc:spChg chg="mod">
          <ac:chgData name="신동민(Shin, Dong-Min)" userId="cac0ec8f-f143-442f-9339-1b1c28aa2ad9" providerId="ADAL" clId="{EA6999EC-18A2-43D0-ABEB-EF0D4C313D17}" dt="2025-10-22T13:44:58.805" v="21808" actId="20577"/>
          <ac:spMkLst>
            <pc:docMk/>
            <pc:sldMk cId="1056911912" sldId="551"/>
            <ac:spMk id="11" creationId="{CDFF781E-30A0-0A3D-1420-63343726ED31}"/>
          </ac:spMkLst>
        </pc:spChg>
        <pc:grpChg chg="mod">
          <ac:chgData name="신동민(Shin, Dong-Min)" userId="cac0ec8f-f143-442f-9339-1b1c28aa2ad9" providerId="ADAL" clId="{EA6999EC-18A2-43D0-ABEB-EF0D4C313D17}" dt="2025-10-22T13:45:05.477" v="21809" actId="1076"/>
          <ac:grpSpMkLst>
            <pc:docMk/>
            <pc:sldMk cId="1056911912" sldId="551"/>
            <ac:grpSpMk id="9" creationId="{B0A424D6-67BA-401C-401C-10B7F1409073}"/>
          </ac:grpSpMkLst>
        </pc:grpChg>
      </pc:sldChg>
      <pc:sldChg chg="addSp delSp modSp mod">
        <pc:chgData name="신동민(Shin, Dong-Min)" userId="cac0ec8f-f143-442f-9339-1b1c28aa2ad9" providerId="ADAL" clId="{EA6999EC-18A2-43D0-ABEB-EF0D4C313D17}" dt="2025-10-22T02:05:46.946" v="16144" actId="14861"/>
        <pc:sldMkLst>
          <pc:docMk/>
          <pc:sldMk cId="3328173186" sldId="558"/>
        </pc:sldMkLst>
        <pc:spChg chg="mod">
          <ac:chgData name="신동민(Shin, Dong-Min)" userId="cac0ec8f-f143-442f-9339-1b1c28aa2ad9" providerId="ADAL" clId="{EA6999EC-18A2-43D0-ABEB-EF0D4C313D17}" dt="2025-10-22T02:04:35.177" v="16134" actId="20577"/>
          <ac:spMkLst>
            <pc:docMk/>
            <pc:sldMk cId="3328173186" sldId="558"/>
            <ac:spMk id="6" creationId="{1413B220-568A-AF3B-6B02-B16AE1C0B6AC}"/>
          </ac:spMkLst>
        </pc:spChg>
        <pc:spChg chg="add mod">
          <ac:chgData name="신동민(Shin, Dong-Min)" userId="cac0ec8f-f143-442f-9339-1b1c28aa2ad9" providerId="ADAL" clId="{EA6999EC-18A2-43D0-ABEB-EF0D4C313D17}" dt="2025-10-22T02:02:57.948" v="16018" actId="1038"/>
          <ac:spMkLst>
            <pc:docMk/>
            <pc:sldMk cId="3328173186" sldId="558"/>
            <ac:spMk id="31" creationId="{C58D53EA-7C3D-51F0-EC5F-D5F012891A50}"/>
          </ac:spMkLst>
        </pc:spChg>
        <pc:spChg chg="add mod">
          <ac:chgData name="신동민(Shin, Dong-Min)" userId="cac0ec8f-f143-442f-9339-1b1c28aa2ad9" providerId="ADAL" clId="{EA6999EC-18A2-43D0-ABEB-EF0D4C313D17}" dt="2025-10-22T02:03:05.870" v="16040" actId="1037"/>
          <ac:spMkLst>
            <pc:docMk/>
            <pc:sldMk cId="3328173186" sldId="558"/>
            <ac:spMk id="32" creationId="{BA17303A-F359-4D52-1112-238BACC56CCD}"/>
          </ac:spMkLst>
        </pc:spChg>
        <pc:spChg chg="add mod">
          <ac:chgData name="신동민(Shin, Dong-Min)" userId="cac0ec8f-f143-442f-9339-1b1c28aa2ad9" providerId="ADAL" clId="{EA6999EC-18A2-43D0-ABEB-EF0D4C313D17}" dt="2025-10-22T02:04:05.265" v="16114" actId="1038"/>
          <ac:spMkLst>
            <pc:docMk/>
            <pc:sldMk cId="3328173186" sldId="558"/>
            <ac:spMk id="35" creationId="{F6F854A4-32A0-4CEC-CB5A-60E9810B896E}"/>
          </ac:spMkLst>
        </pc:spChg>
        <pc:spChg chg="add mod">
          <ac:chgData name="신동민(Shin, Dong-Min)" userId="cac0ec8f-f143-442f-9339-1b1c28aa2ad9" providerId="ADAL" clId="{EA6999EC-18A2-43D0-ABEB-EF0D4C313D17}" dt="2025-10-22T02:04:17.420" v="16122" actId="1036"/>
          <ac:spMkLst>
            <pc:docMk/>
            <pc:sldMk cId="3328173186" sldId="558"/>
            <ac:spMk id="36" creationId="{1D5BE9C1-156A-786C-B9B0-6D9D14A492D0}"/>
          </ac:spMkLst>
        </pc:spChg>
        <pc:grpChg chg="add mod">
          <ac:chgData name="신동민(Shin, Dong-Min)" userId="cac0ec8f-f143-442f-9339-1b1c28aa2ad9" providerId="ADAL" clId="{EA6999EC-18A2-43D0-ABEB-EF0D4C313D17}" dt="2025-10-22T02:05:46.946" v="16144" actId="14861"/>
          <ac:grpSpMkLst>
            <pc:docMk/>
            <pc:sldMk cId="3328173186" sldId="558"/>
            <ac:grpSpMk id="29" creationId="{147EDB43-5D17-ABE9-2D06-5934C5E20379}"/>
          </ac:grpSpMkLst>
        </pc:grpChg>
        <pc:picChg chg="add mod">
          <ac:chgData name="신동민(Shin, Dong-Min)" userId="cac0ec8f-f143-442f-9339-1b1c28aa2ad9" providerId="ADAL" clId="{EA6999EC-18A2-43D0-ABEB-EF0D4C313D17}" dt="2025-10-22T02:02:08.222" v="16004" actId="108"/>
          <ac:picMkLst>
            <pc:docMk/>
            <pc:sldMk cId="3328173186" sldId="558"/>
            <ac:picMk id="20" creationId="{00971C58-7BE6-43F1-6A65-048E1C31A9D3}"/>
          </ac:picMkLst>
        </pc:picChg>
        <pc:picChg chg="add mod">
          <ac:chgData name="신동민(Shin, Dong-Min)" userId="cac0ec8f-f143-442f-9339-1b1c28aa2ad9" providerId="ADAL" clId="{EA6999EC-18A2-43D0-ABEB-EF0D4C313D17}" dt="2025-10-22T02:02:08.222" v="16004" actId="108"/>
          <ac:picMkLst>
            <pc:docMk/>
            <pc:sldMk cId="3328173186" sldId="558"/>
            <ac:picMk id="23" creationId="{2C98C035-6A62-661A-F6A0-8DE91EF4557F}"/>
          </ac:picMkLst>
        </pc:picChg>
        <pc:picChg chg="add mod modCrop">
          <ac:chgData name="신동민(Shin, Dong-Min)" userId="cac0ec8f-f143-442f-9339-1b1c28aa2ad9" providerId="ADAL" clId="{EA6999EC-18A2-43D0-ABEB-EF0D4C313D17}" dt="2025-10-22T02:02:08.222" v="16004" actId="108"/>
          <ac:picMkLst>
            <pc:docMk/>
            <pc:sldMk cId="3328173186" sldId="558"/>
            <ac:picMk id="25" creationId="{1782D4BB-CB6F-0247-A15F-547C059B9BD5}"/>
          </ac:picMkLst>
        </pc:picChg>
        <pc:picChg chg="add mod">
          <ac:chgData name="신동민(Shin, Dong-Min)" userId="cac0ec8f-f143-442f-9339-1b1c28aa2ad9" providerId="ADAL" clId="{EA6999EC-18A2-43D0-ABEB-EF0D4C313D17}" dt="2025-10-22T02:02:08.222" v="16004" actId="108"/>
          <ac:picMkLst>
            <pc:docMk/>
            <pc:sldMk cId="3328173186" sldId="558"/>
            <ac:picMk id="27" creationId="{06630B28-CBCC-5548-547B-B160ED9859C5}"/>
          </ac:picMkLst>
        </pc:picChg>
        <pc:picChg chg="add mod">
          <ac:chgData name="신동민(Shin, Dong-Min)" userId="cac0ec8f-f143-442f-9339-1b1c28aa2ad9" providerId="ADAL" clId="{EA6999EC-18A2-43D0-ABEB-EF0D4C313D17}" dt="2025-10-22T02:03:49.543" v="16097" actId="1037"/>
          <ac:picMkLst>
            <pc:docMk/>
            <pc:sldMk cId="3328173186" sldId="558"/>
            <ac:picMk id="34" creationId="{0924A480-F2B3-7373-E4A9-CDB3E70E26CE}"/>
          </ac:picMkLst>
        </pc:picChg>
      </pc:sldChg>
      <pc:sldChg chg="addSp delSp modSp mod">
        <pc:chgData name="신동민(Shin, Dong-Min)" userId="cac0ec8f-f143-442f-9339-1b1c28aa2ad9" providerId="ADAL" clId="{EA6999EC-18A2-43D0-ABEB-EF0D4C313D17}" dt="2025-10-22T10:56:59.128" v="19598"/>
        <pc:sldMkLst>
          <pc:docMk/>
          <pc:sldMk cId="3708990960" sldId="560"/>
        </pc:sldMkLst>
        <pc:spChg chg="mod">
          <ac:chgData name="신동민(Shin, Dong-Min)" userId="cac0ec8f-f143-442f-9339-1b1c28aa2ad9" providerId="ADAL" clId="{EA6999EC-18A2-43D0-ABEB-EF0D4C313D17}" dt="2025-10-22T10:56:59.128" v="19598"/>
          <ac:spMkLst>
            <pc:docMk/>
            <pc:sldMk cId="3708990960" sldId="560"/>
            <ac:spMk id="6" creationId="{878F6DB1-D8BD-AA2A-A9CE-A528BF0B0525}"/>
          </ac:spMkLst>
        </pc:spChg>
        <pc:spChg chg="add mod">
          <ac:chgData name="신동민(Shin, Dong-Min)" userId="cac0ec8f-f143-442f-9339-1b1c28aa2ad9" providerId="ADAL" clId="{EA6999EC-18A2-43D0-ABEB-EF0D4C313D17}" dt="2025-10-22T02:06:33.400" v="16164" actId="14100"/>
          <ac:spMkLst>
            <pc:docMk/>
            <pc:sldMk cId="3708990960" sldId="560"/>
            <ac:spMk id="8" creationId="{060F7C57-F702-CD51-728F-0E81C09A3D20}"/>
          </ac:spMkLst>
        </pc:spChg>
        <pc:spChg chg="add mod">
          <ac:chgData name="신동민(Shin, Dong-Min)" userId="cac0ec8f-f143-442f-9339-1b1c28aa2ad9" providerId="ADAL" clId="{EA6999EC-18A2-43D0-ABEB-EF0D4C313D17}" dt="2025-10-22T02:06:43.990" v="16172" actId="1037"/>
          <ac:spMkLst>
            <pc:docMk/>
            <pc:sldMk cId="3708990960" sldId="560"/>
            <ac:spMk id="9" creationId="{E25EB595-6F41-FAF3-CA3E-C78ABEA253AC}"/>
          </ac:spMkLst>
        </pc:spChg>
        <pc:spChg chg="add mod ord">
          <ac:chgData name="신동민(Shin, Dong-Min)" userId="cac0ec8f-f143-442f-9339-1b1c28aa2ad9" providerId="ADAL" clId="{EA6999EC-18A2-43D0-ABEB-EF0D4C313D17}" dt="2025-10-22T02:07:42.577" v="16203" actId="1037"/>
          <ac:spMkLst>
            <pc:docMk/>
            <pc:sldMk cId="3708990960" sldId="560"/>
            <ac:spMk id="11" creationId="{8F13C277-3B17-C79C-4260-8FE6E9A4C757}"/>
          </ac:spMkLst>
        </pc:spChg>
        <pc:spChg chg="add mod">
          <ac:chgData name="신동민(Shin, Dong-Min)" userId="cac0ec8f-f143-442f-9339-1b1c28aa2ad9" providerId="ADAL" clId="{EA6999EC-18A2-43D0-ABEB-EF0D4C313D17}" dt="2025-10-22T02:07:35.953" v="16187" actId="1076"/>
          <ac:spMkLst>
            <pc:docMk/>
            <pc:sldMk cId="3708990960" sldId="560"/>
            <ac:spMk id="15" creationId="{1906F6FD-0EA9-2244-3040-C7F07B4BFC56}"/>
          </ac:spMkLst>
        </pc:spChg>
        <pc:picChg chg="add mod">
          <ac:chgData name="신동민(Shin, Dong-Min)" userId="cac0ec8f-f143-442f-9339-1b1c28aa2ad9" providerId="ADAL" clId="{EA6999EC-18A2-43D0-ABEB-EF0D4C313D17}" dt="2025-10-22T02:06:22.008" v="16147" actId="1076"/>
          <ac:picMkLst>
            <pc:docMk/>
            <pc:sldMk cId="3708990960" sldId="560"/>
            <ac:picMk id="7" creationId="{24A2340C-7DD4-69DD-BFD6-C15D86B00ACC}"/>
          </ac:picMkLst>
        </pc:picChg>
        <pc:picChg chg="add mod">
          <ac:chgData name="신동민(Shin, Dong-Min)" userId="cac0ec8f-f143-442f-9339-1b1c28aa2ad9" providerId="ADAL" clId="{EA6999EC-18A2-43D0-ABEB-EF0D4C313D17}" dt="2025-10-22T02:07:23.838" v="16182" actId="1037"/>
          <ac:picMkLst>
            <pc:docMk/>
            <pc:sldMk cId="3708990960" sldId="560"/>
            <ac:picMk id="10" creationId="{F8517650-F7E2-920E-38F6-1CF0E808F20D}"/>
          </ac:picMkLst>
        </pc:picChg>
      </pc:sldChg>
      <pc:sldChg chg="modSp mod">
        <pc:chgData name="신동민(Shin, Dong-Min)" userId="cac0ec8f-f143-442f-9339-1b1c28aa2ad9" providerId="ADAL" clId="{EA6999EC-18A2-43D0-ABEB-EF0D4C313D17}" dt="2025-10-23T05:39:13.778" v="28704" actId="20577"/>
        <pc:sldMkLst>
          <pc:docMk/>
          <pc:sldMk cId="2818106031" sldId="561"/>
        </pc:sldMkLst>
        <pc:graphicFrameChg chg="modGraphic">
          <ac:chgData name="신동민(Shin, Dong-Min)" userId="cac0ec8f-f143-442f-9339-1b1c28aa2ad9" providerId="ADAL" clId="{EA6999EC-18A2-43D0-ABEB-EF0D4C313D17}" dt="2025-10-23T05:39:13.778" v="28704" actId="20577"/>
          <ac:graphicFrameMkLst>
            <pc:docMk/>
            <pc:sldMk cId="2818106031" sldId="561"/>
            <ac:graphicFrameMk id="17" creationId="{DC4B7661-7DD2-BFA7-AF8C-F226AF6C4A5B}"/>
          </ac:graphicFrameMkLst>
        </pc:graphicFrameChg>
      </pc:sldChg>
      <pc:sldChg chg="modSp">
        <pc:chgData name="신동민(Shin, Dong-Min)" userId="cac0ec8f-f143-442f-9339-1b1c28aa2ad9" providerId="ADAL" clId="{EA6999EC-18A2-43D0-ABEB-EF0D4C313D17}" dt="2025-10-23T05:39:19.183" v="28705"/>
        <pc:sldMkLst>
          <pc:docMk/>
          <pc:sldMk cId="1524216755" sldId="562"/>
        </pc:sldMkLst>
        <pc:graphicFrameChg chg="mod">
          <ac:chgData name="신동민(Shin, Dong-Min)" userId="cac0ec8f-f143-442f-9339-1b1c28aa2ad9" providerId="ADAL" clId="{EA6999EC-18A2-43D0-ABEB-EF0D4C313D17}" dt="2025-10-23T05:39:19.183" v="28705"/>
          <ac:graphicFrameMkLst>
            <pc:docMk/>
            <pc:sldMk cId="1524216755" sldId="562"/>
            <ac:graphicFrameMk id="17" creationId="{1B513776-EC40-D111-F7ED-336F5201B9AA}"/>
          </ac:graphicFrameMkLst>
        </pc:graphicFrameChg>
      </pc:sldChg>
      <pc:sldChg chg="delSp modSp mod">
        <pc:chgData name="신동민(Shin, Dong-Min)" userId="cac0ec8f-f143-442f-9339-1b1c28aa2ad9" providerId="ADAL" clId="{EA6999EC-18A2-43D0-ABEB-EF0D4C313D17}" dt="2025-10-23T09:52:11.965" v="30457" actId="478"/>
        <pc:sldMkLst>
          <pc:docMk/>
          <pc:sldMk cId="566883477" sldId="563"/>
        </pc:sldMkLst>
        <pc:spChg chg="mod">
          <ac:chgData name="신동민(Shin, Dong-Min)" userId="cac0ec8f-f143-442f-9339-1b1c28aa2ad9" providerId="ADAL" clId="{EA6999EC-18A2-43D0-ABEB-EF0D4C313D17}" dt="2025-10-23T05:49:00.313" v="29316" actId="20577"/>
          <ac:spMkLst>
            <pc:docMk/>
            <pc:sldMk cId="566883477" sldId="563"/>
            <ac:spMk id="6" creationId="{7E113642-ABE0-2AD8-96F4-0D0610A2F25D}"/>
          </ac:spMkLst>
        </pc:spChg>
        <pc:graphicFrameChg chg="modGraphic">
          <ac:chgData name="신동민(Shin, Dong-Min)" userId="cac0ec8f-f143-442f-9339-1b1c28aa2ad9" providerId="ADAL" clId="{EA6999EC-18A2-43D0-ABEB-EF0D4C313D17}" dt="2025-10-23T05:38:40.832" v="28699" actId="20577"/>
          <ac:graphicFrameMkLst>
            <pc:docMk/>
            <pc:sldMk cId="566883477" sldId="563"/>
            <ac:graphicFrameMk id="17" creationId="{5B0AC832-F572-31F8-4B94-EE3817D0BD34}"/>
          </ac:graphicFrameMkLst>
        </pc:graphicFrameChg>
      </pc:sldChg>
      <pc:sldChg chg="modSp">
        <pc:chgData name="신동민(Shin, Dong-Min)" userId="cac0ec8f-f143-442f-9339-1b1c28aa2ad9" providerId="ADAL" clId="{EA6999EC-18A2-43D0-ABEB-EF0D4C313D17}" dt="2025-10-23T05:38:45.703" v="28700"/>
        <pc:sldMkLst>
          <pc:docMk/>
          <pc:sldMk cId="900442967" sldId="564"/>
        </pc:sldMkLst>
        <pc:graphicFrameChg chg="mod">
          <ac:chgData name="신동민(Shin, Dong-Min)" userId="cac0ec8f-f143-442f-9339-1b1c28aa2ad9" providerId="ADAL" clId="{EA6999EC-18A2-43D0-ABEB-EF0D4C313D17}" dt="2025-10-23T05:38:45.703" v="28700"/>
          <ac:graphicFrameMkLst>
            <pc:docMk/>
            <pc:sldMk cId="900442967" sldId="564"/>
            <ac:graphicFrameMk id="17" creationId="{5E9D1B1B-006E-5359-483F-2B0E5C441F69}"/>
          </ac:graphicFrameMkLst>
        </pc:graphicFrameChg>
      </pc:sldChg>
      <pc:sldChg chg="modSp mod">
        <pc:chgData name="신동민(Shin, Dong-Min)" userId="cac0ec8f-f143-442f-9339-1b1c28aa2ad9" providerId="ADAL" clId="{EA6999EC-18A2-43D0-ABEB-EF0D4C313D17}" dt="2025-10-23T05:38:48.382" v="28701"/>
        <pc:sldMkLst>
          <pc:docMk/>
          <pc:sldMk cId="3856186755" sldId="565"/>
        </pc:sldMkLst>
        <pc:graphicFrameChg chg="mod">
          <ac:chgData name="신동민(Shin, Dong-Min)" userId="cac0ec8f-f143-442f-9339-1b1c28aa2ad9" providerId="ADAL" clId="{EA6999EC-18A2-43D0-ABEB-EF0D4C313D17}" dt="2025-10-23T05:38:48.382" v="28701"/>
          <ac:graphicFrameMkLst>
            <pc:docMk/>
            <pc:sldMk cId="3856186755" sldId="565"/>
            <ac:graphicFrameMk id="17" creationId="{6AA71EB2-666B-66FA-64A8-F4D413A2CEC0}"/>
          </ac:graphicFrameMkLst>
        </pc:graphicFrameChg>
        <pc:picChg chg="mod">
          <ac:chgData name="신동민(Shin, Dong-Min)" userId="cac0ec8f-f143-442f-9339-1b1c28aa2ad9" providerId="ADAL" clId="{EA6999EC-18A2-43D0-ABEB-EF0D4C313D17}" dt="2025-10-21T23:53:27.135" v="12180" actId="1076"/>
          <ac:picMkLst>
            <pc:docMk/>
            <pc:sldMk cId="3856186755" sldId="565"/>
            <ac:picMk id="11" creationId="{B16386F3-0689-FDDF-01A5-891B0F393546}"/>
          </ac:picMkLst>
        </pc:picChg>
      </pc:sldChg>
      <pc:sldChg chg="addSp delSp modSp mod ord">
        <pc:chgData name="신동민(Shin, Dong-Min)" userId="cac0ec8f-f143-442f-9339-1b1c28aa2ad9" providerId="ADAL" clId="{EA6999EC-18A2-43D0-ABEB-EF0D4C313D17}" dt="2025-10-23T04:14:17.519" v="24719" actId="20577"/>
        <pc:sldMkLst>
          <pc:docMk/>
          <pc:sldMk cId="1017994679" sldId="568"/>
        </pc:sldMkLst>
        <pc:spChg chg="mod">
          <ac:chgData name="신동민(Shin, Dong-Min)" userId="cac0ec8f-f143-442f-9339-1b1c28aa2ad9" providerId="ADAL" clId="{EA6999EC-18A2-43D0-ABEB-EF0D4C313D17}" dt="2025-10-23T04:14:17.519" v="24719" actId="20577"/>
          <ac:spMkLst>
            <pc:docMk/>
            <pc:sldMk cId="1017994679" sldId="568"/>
            <ac:spMk id="6" creationId="{199D209C-075E-C8B6-AE81-5569DE7EC52D}"/>
          </ac:spMkLst>
        </pc:spChg>
        <pc:spChg chg="mod">
          <ac:chgData name="신동민(Shin, Dong-Min)" userId="cac0ec8f-f143-442f-9339-1b1c28aa2ad9" providerId="ADAL" clId="{EA6999EC-18A2-43D0-ABEB-EF0D4C313D17}" dt="2025-10-23T02:35:23.464" v="24106"/>
          <ac:spMkLst>
            <pc:docMk/>
            <pc:sldMk cId="1017994679" sldId="568"/>
            <ac:spMk id="21" creationId="{80074FA5-505A-7406-7051-2A81CB7DF117}"/>
          </ac:spMkLst>
        </pc:spChg>
        <pc:spChg chg="add mod">
          <ac:chgData name="신동민(Shin, Dong-Min)" userId="cac0ec8f-f143-442f-9339-1b1c28aa2ad9" providerId="ADAL" clId="{EA6999EC-18A2-43D0-ABEB-EF0D4C313D17}" dt="2025-10-23T02:27:20.362" v="23157" actId="115"/>
          <ac:spMkLst>
            <pc:docMk/>
            <pc:sldMk cId="1017994679" sldId="568"/>
            <ac:spMk id="25" creationId="{8BF601C5-C353-FF03-9BFA-2631D4E031DE}"/>
          </ac:spMkLst>
        </pc:spChg>
        <pc:spChg chg="add mod">
          <ac:chgData name="신동민(Shin, Dong-Min)" userId="cac0ec8f-f143-442f-9339-1b1c28aa2ad9" providerId="ADAL" clId="{EA6999EC-18A2-43D0-ABEB-EF0D4C313D17}" dt="2025-10-23T02:21:08.652" v="22554" actId="1036"/>
          <ac:spMkLst>
            <pc:docMk/>
            <pc:sldMk cId="1017994679" sldId="568"/>
            <ac:spMk id="26" creationId="{28C3A429-78BC-9A60-FC8E-1CD4E0FE278C}"/>
          </ac:spMkLst>
        </pc:spChg>
        <pc:spChg chg="add mod">
          <ac:chgData name="신동민(Shin, Dong-Min)" userId="cac0ec8f-f143-442f-9339-1b1c28aa2ad9" providerId="ADAL" clId="{EA6999EC-18A2-43D0-ABEB-EF0D4C313D17}" dt="2025-10-23T02:21:31.737" v="22631" actId="1036"/>
          <ac:spMkLst>
            <pc:docMk/>
            <pc:sldMk cId="1017994679" sldId="568"/>
            <ac:spMk id="28" creationId="{B0CCC03E-4797-8852-A3FC-193797E8816A}"/>
          </ac:spMkLst>
        </pc:spChg>
        <pc:spChg chg="add mod">
          <ac:chgData name="신동민(Shin, Dong-Min)" userId="cac0ec8f-f143-442f-9339-1b1c28aa2ad9" providerId="ADAL" clId="{EA6999EC-18A2-43D0-ABEB-EF0D4C313D17}" dt="2025-10-23T02:26:25.973" v="23064" actId="1036"/>
          <ac:spMkLst>
            <pc:docMk/>
            <pc:sldMk cId="1017994679" sldId="568"/>
            <ac:spMk id="30" creationId="{8D91D4C7-97CF-FC3B-4E54-269FF09F1912}"/>
          </ac:spMkLst>
        </pc:spChg>
        <pc:spChg chg="add mod">
          <ac:chgData name="신동민(Shin, Dong-Min)" userId="cac0ec8f-f143-442f-9339-1b1c28aa2ad9" providerId="ADAL" clId="{EA6999EC-18A2-43D0-ABEB-EF0D4C313D17}" dt="2025-10-23T02:26:25.973" v="23064" actId="1036"/>
          <ac:spMkLst>
            <pc:docMk/>
            <pc:sldMk cId="1017994679" sldId="568"/>
            <ac:spMk id="31" creationId="{E8FB758B-1A0F-1CC1-78DD-6D62E3D54044}"/>
          </ac:spMkLst>
        </pc:spChg>
        <pc:grpChg chg="mod">
          <ac:chgData name="신동민(Shin, Dong-Min)" userId="cac0ec8f-f143-442f-9339-1b1c28aa2ad9" providerId="ADAL" clId="{EA6999EC-18A2-43D0-ABEB-EF0D4C313D17}" dt="2025-10-23T02:34:48.519" v="24051" actId="1076"/>
          <ac:grpSpMkLst>
            <pc:docMk/>
            <pc:sldMk cId="1017994679" sldId="568"/>
            <ac:grpSpMk id="9" creationId="{7BCC2083-86D3-2A18-4A0F-FB954ECAFF50}"/>
          </ac:grpSpMkLst>
        </pc:grpChg>
        <pc:grpChg chg="add mod">
          <ac:chgData name="신동민(Shin, Dong-Min)" userId="cac0ec8f-f143-442f-9339-1b1c28aa2ad9" providerId="ADAL" clId="{EA6999EC-18A2-43D0-ABEB-EF0D4C313D17}" dt="2025-10-23T02:18:32.370" v="22321" actId="164"/>
          <ac:grpSpMkLst>
            <pc:docMk/>
            <pc:sldMk cId="1017994679" sldId="568"/>
            <ac:grpSpMk id="22" creationId="{0CEBCB44-02FE-F767-9D48-E5E7A7788371}"/>
          </ac:grpSpMkLst>
        </pc:grpChg>
        <pc:graphicFrameChg chg="mod modGraphic">
          <ac:chgData name="신동민(Shin, Dong-Min)" userId="cac0ec8f-f143-442f-9339-1b1c28aa2ad9" providerId="ADAL" clId="{EA6999EC-18A2-43D0-ABEB-EF0D4C313D17}" dt="2025-10-23T04:09:03.321" v="24367" actId="20577"/>
          <ac:graphicFrameMkLst>
            <pc:docMk/>
            <pc:sldMk cId="1017994679" sldId="568"/>
            <ac:graphicFrameMk id="17" creationId="{A077B6E7-C655-CDB9-CFFF-56F9AFD1180A}"/>
          </ac:graphicFrameMkLst>
        </pc:graphicFrameChg>
        <pc:picChg chg="add mod">
          <ac:chgData name="신동민(Shin, Dong-Min)" userId="cac0ec8f-f143-442f-9339-1b1c28aa2ad9" providerId="ADAL" clId="{EA6999EC-18A2-43D0-ABEB-EF0D4C313D17}" dt="2025-10-23T02:18:32.370" v="22321" actId="164"/>
          <ac:picMkLst>
            <pc:docMk/>
            <pc:sldMk cId="1017994679" sldId="568"/>
            <ac:picMk id="14" creationId="{94658747-6F02-527E-AC7F-12B00C196AF7}"/>
          </ac:picMkLst>
        </pc:picChg>
        <pc:picChg chg="add mod">
          <ac:chgData name="신동민(Shin, Dong-Min)" userId="cac0ec8f-f143-442f-9339-1b1c28aa2ad9" providerId="ADAL" clId="{EA6999EC-18A2-43D0-ABEB-EF0D4C313D17}" dt="2025-10-23T02:18:32.370" v="22321" actId="164"/>
          <ac:picMkLst>
            <pc:docMk/>
            <pc:sldMk cId="1017994679" sldId="568"/>
            <ac:picMk id="16" creationId="{4D1E46B2-DFE0-1D0F-5FC7-8D231D376DB0}"/>
          </ac:picMkLst>
        </pc:picChg>
        <pc:picChg chg="add mod">
          <ac:chgData name="신동민(Shin, Dong-Min)" userId="cac0ec8f-f143-442f-9339-1b1c28aa2ad9" providerId="ADAL" clId="{EA6999EC-18A2-43D0-ABEB-EF0D4C313D17}" dt="2025-10-23T02:18:32.370" v="22321" actId="164"/>
          <ac:picMkLst>
            <pc:docMk/>
            <pc:sldMk cId="1017994679" sldId="568"/>
            <ac:picMk id="20" creationId="{CDB366C3-0E64-3EFB-61D3-D9F1D887CC23}"/>
          </ac:picMkLst>
        </pc:picChg>
      </pc:sldChg>
      <pc:sldChg chg="addSp delSp modSp mod">
        <pc:chgData name="신동민(Shin, Dong-Min)" userId="cac0ec8f-f143-442f-9339-1b1c28aa2ad9" providerId="ADAL" clId="{EA6999EC-18A2-43D0-ABEB-EF0D4C313D17}" dt="2025-10-23T09:52:02.650" v="30454" actId="478"/>
        <pc:sldMkLst>
          <pc:docMk/>
          <pc:sldMk cId="3121479543" sldId="569"/>
        </pc:sldMkLst>
        <pc:spChg chg="mod">
          <ac:chgData name="신동민(Shin, Dong-Min)" userId="cac0ec8f-f143-442f-9339-1b1c28aa2ad9" providerId="ADAL" clId="{EA6999EC-18A2-43D0-ABEB-EF0D4C313D17}" dt="2025-10-23T04:34:39.327" v="26245"/>
          <ac:spMkLst>
            <pc:docMk/>
            <pc:sldMk cId="3121479543" sldId="569"/>
            <ac:spMk id="6" creationId="{125F9A48-23CD-1F04-761B-2E14040D09DD}"/>
          </ac:spMkLst>
        </pc:spChg>
        <pc:spChg chg="add mod">
          <ac:chgData name="신동민(Shin, Dong-Min)" userId="cac0ec8f-f143-442f-9339-1b1c28aa2ad9" providerId="ADAL" clId="{EA6999EC-18A2-43D0-ABEB-EF0D4C313D17}" dt="2025-10-16T01:11:09.127" v="3665" actId="14100"/>
          <ac:spMkLst>
            <pc:docMk/>
            <pc:sldMk cId="3121479543" sldId="569"/>
            <ac:spMk id="8" creationId="{CAC7A2F7-9E68-7D4D-34B0-0FAD40B9F6AD}"/>
          </ac:spMkLst>
        </pc:spChg>
        <pc:spChg chg="add mod">
          <ac:chgData name="신동민(Shin, Dong-Min)" userId="cac0ec8f-f143-442f-9339-1b1c28aa2ad9" providerId="ADAL" clId="{EA6999EC-18A2-43D0-ABEB-EF0D4C313D17}" dt="2025-10-16T01:11:04.315" v="3664" actId="14100"/>
          <ac:spMkLst>
            <pc:docMk/>
            <pc:sldMk cId="3121479543" sldId="569"/>
            <ac:spMk id="9" creationId="{3131CD39-2BFB-F17A-CA52-DE9C4AC309B3}"/>
          </ac:spMkLst>
        </pc:spChg>
        <pc:spChg chg="add mod">
          <ac:chgData name="신동민(Shin, Dong-Min)" userId="cac0ec8f-f143-442f-9339-1b1c28aa2ad9" providerId="ADAL" clId="{EA6999EC-18A2-43D0-ABEB-EF0D4C313D17}" dt="2025-10-16T01:08:49.183" v="3517"/>
          <ac:spMkLst>
            <pc:docMk/>
            <pc:sldMk cId="3121479543" sldId="569"/>
            <ac:spMk id="10" creationId="{DC4FC0E6-C0F8-3053-A448-F0E42118D70A}"/>
          </ac:spMkLst>
        </pc:spChg>
        <pc:spChg chg="add mod">
          <ac:chgData name="신동민(Shin, Dong-Min)" userId="cac0ec8f-f143-442f-9339-1b1c28aa2ad9" providerId="ADAL" clId="{EA6999EC-18A2-43D0-ABEB-EF0D4C313D17}" dt="2025-10-16T01:08:55.012" v="3520"/>
          <ac:spMkLst>
            <pc:docMk/>
            <pc:sldMk cId="3121479543" sldId="569"/>
            <ac:spMk id="11" creationId="{9AB2333A-9C8D-44DA-A2BC-AA1A66B84056}"/>
          </ac:spMkLst>
        </pc:spChg>
        <pc:spChg chg="mod">
          <ac:chgData name="신동민(Shin, Dong-Min)" userId="cac0ec8f-f143-442f-9339-1b1c28aa2ad9" providerId="ADAL" clId="{EA6999EC-18A2-43D0-ABEB-EF0D4C313D17}" dt="2025-10-23T04:34:00.118" v="26177"/>
          <ac:spMkLst>
            <pc:docMk/>
            <pc:sldMk cId="3121479543" sldId="569"/>
            <ac:spMk id="18" creationId="{35743F36-E441-AA8E-075A-32C7C894125E}"/>
          </ac:spMkLst>
        </pc:spChg>
        <pc:spChg chg="mod">
          <ac:chgData name="신동민(Shin, Dong-Min)" userId="cac0ec8f-f143-442f-9339-1b1c28aa2ad9" providerId="ADAL" clId="{EA6999EC-18A2-43D0-ABEB-EF0D4C313D17}" dt="2025-10-23T04:34:01.683" v="26178"/>
          <ac:spMkLst>
            <pc:docMk/>
            <pc:sldMk cId="3121479543" sldId="569"/>
            <ac:spMk id="19" creationId="{4B5A81F5-E03A-6490-85DF-5D2DBFA5B06F}"/>
          </ac:spMkLst>
        </pc:spChg>
        <pc:grpChg chg="add mod">
          <ac:chgData name="신동민(Shin, Dong-Min)" userId="cac0ec8f-f143-442f-9339-1b1c28aa2ad9" providerId="ADAL" clId="{EA6999EC-18A2-43D0-ABEB-EF0D4C313D17}" dt="2025-10-23T04:34:08.218" v="26192" actId="1036"/>
          <ac:grpSpMkLst>
            <pc:docMk/>
            <pc:sldMk cId="3121479543" sldId="569"/>
            <ac:grpSpMk id="16" creationId="{95AE2B5C-2580-5B51-C97B-D2474DD5565C}"/>
          </ac:grpSpMkLst>
        </pc:grpChg>
        <pc:graphicFrameChg chg="mod modGraphic">
          <ac:chgData name="신동민(Shin, Dong-Min)" userId="cac0ec8f-f143-442f-9339-1b1c28aa2ad9" providerId="ADAL" clId="{EA6999EC-18A2-43D0-ABEB-EF0D4C313D17}" dt="2025-10-23T04:11:08.371" v="24433"/>
          <ac:graphicFrameMkLst>
            <pc:docMk/>
            <pc:sldMk cId="3121479543" sldId="569"/>
            <ac:graphicFrameMk id="17" creationId="{4A1DEB5F-464A-4CE6-6586-81B8F8A2755E}"/>
          </ac:graphicFrameMkLst>
        </pc:graphicFrameChg>
        <pc:picChg chg="add mod">
          <ac:chgData name="신동민(Shin, Dong-Min)" userId="cac0ec8f-f143-442f-9339-1b1c28aa2ad9" providerId="ADAL" clId="{EA6999EC-18A2-43D0-ABEB-EF0D4C313D17}" dt="2025-10-16T01:08:34.650" v="3516" actId="108"/>
          <ac:picMkLst>
            <pc:docMk/>
            <pc:sldMk cId="3121479543" sldId="569"/>
            <ac:picMk id="7" creationId="{79AB3BF5-F0BF-9568-742B-16BF33A87900}"/>
          </ac:picMkLst>
        </pc:picChg>
      </pc:sldChg>
      <pc:sldChg chg="addSp delSp modSp del mod modShow">
        <pc:chgData name="신동민(Shin, Dong-Min)" userId="cac0ec8f-f143-442f-9339-1b1c28aa2ad9" providerId="ADAL" clId="{EA6999EC-18A2-43D0-ABEB-EF0D4C313D17}" dt="2025-10-22T05:40:59.969" v="18236" actId="47"/>
        <pc:sldMkLst>
          <pc:docMk/>
          <pc:sldMk cId="3670964143" sldId="570"/>
        </pc:sldMkLst>
      </pc:sldChg>
      <pc:sldChg chg="delSp del mod modShow">
        <pc:chgData name="신동민(Shin, Dong-Min)" userId="cac0ec8f-f143-442f-9339-1b1c28aa2ad9" providerId="ADAL" clId="{EA6999EC-18A2-43D0-ABEB-EF0D4C313D17}" dt="2025-10-14T08:00:58.558" v="649" actId="47"/>
        <pc:sldMkLst>
          <pc:docMk/>
          <pc:sldMk cId="3983653346" sldId="571"/>
        </pc:sldMkLst>
      </pc:sldChg>
      <pc:sldChg chg="addSp modSp add mod">
        <pc:chgData name="신동민(Shin, Dong-Min)" userId="cac0ec8f-f143-442f-9339-1b1c28aa2ad9" providerId="ADAL" clId="{EA6999EC-18A2-43D0-ABEB-EF0D4C313D17}" dt="2025-10-23T04:11:21.700" v="24443" actId="20577"/>
        <pc:sldMkLst>
          <pc:docMk/>
          <pc:sldMk cId="2970429649" sldId="572"/>
        </pc:sldMkLst>
        <pc:spChg chg="mod">
          <ac:chgData name="신동민(Shin, Dong-Min)" userId="cac0ec8f-f143-442f-9339-1b1c28aa2ad9" providerId="ADAL" clId="{EA6999EC-18A2-43D0-ABEB-EF0D4C313D17}" dt="2025-10-14T07:55:56.816" v="642" actId="20577"/>
          <ac:spMkLst>
            <pc:docMk/>
            <pc:sldMk cId="2970429649" sldId="572"/>
            <ac:spMk id="6" creationId="{CD7A3D1E-1D87-15AA-67CC-9EBAF3C2A388}"/>
          </ac:spMkLst>
        </pc:spChg>
        <pc:spChg chg="mod ord">
          <ac:chgData name="신동민(Shin, Dong-Min)" userId="cac0ec8f-f143-442f-9339-1b1c28aa2ad9" providerId="ADAL" clId="{EA6999EC-18A2-43D0-ABEB-EF0D4C313D17}" dt="2025-10-14T07:55:42.181" v="591" actId="1036"/>
          <ac:spMkLst>
            <pc:docMk/>
            <pc:sldMk cId="2970429649" sldId="572"/>
            <ac:spMk id="7" creationId="{63BE8070-0B8D-EE16-642D-6FF8FE785970}"/>
          </ac:spMkLst>
        </pc:spChg>
        <pc:spChg chg="mod ord">
          <ac:chgData name="신동민(Shin, Dong-Min)" userId="cac0ec8f-f143-442f-9339-1b1c28aa2ad9" providerId="ADAL" clId="{EA6999EC-18A2-43D0-ABEB-EF0D4C313D17}" dt="2025-10-14T07:55:42.181" v="591" actId="1036"/>
          <ac:spMkLst>
            <pc:docMk/>
            <pc:sldMk cId="2970429649" sldId="572"/>
            <ac:spMk id="8" creationId="{444F9F14-E36B-5D62-9239-DB4857814D80}"/>
          </ac:spMkLst>
        </pc:spChg>
        <pc:graphicFrameChg chg="mod modGraphic">
          <ac:chgData name="신동민(Shin, Dong-Min)" userId="cac0ec8f-f143-442f-9339-1b1c28aa2ad9" providerId="ADAL" clId="{EA6999EC-18A2-43D0-ABEB-EF0D4C313D17}" dt="2025-10-23T04:11:21.700" v="24443" actId="20577"/>
          <ac:graphicFrameMkLst>
            <pc:docMk/>
            <pc:sldMk cId="2970429649" sldId="572"/>
            <ac:graphicFrameMk id="17" creationId="{A27F6ADA-3C05-351C-70AD-F081240EC129}"/>
          </ac:graphicFrameMkLst>
        </pc:graphicFrameChg>
        <pc:picChg chg="add mod">
          <ac:chgData name="신동민(Shin, Dong-Min)" userId="cac0ec8f-f143-442f-9339-1b1c28aa2ad9" providerId="ADAL" clId="{EA6999EC-18A2-43D0-ABEB-EF0D4C313D17}" dt="2025-10-14T07:55:27.531" v="585" actId="1037"/>
          <ac:picMkLst>
            <pc:docMk/>
            <pc:sldMk cId="2970429649" sldId="572"/>
            <ac:picMk id="14" creationId="{7A6646BE-F57C-0DBF-DAA9-8BB3EA96607A}"/>
          </ac:picMkLst>
        </pc:picChg>
      </pc:sldChg>
      <pc:sldChg chg="addSp delSp modSp add mod">
        <pc:chgData name="신동민(Shin, Dong-Min)" userId="cac0ec8f-f143-442f-9339-1b1c28aa2ad9" providerId="ADAL" clId="{EA6999EC-18A2-43D0-ABEB-EF0D4C313D17}" dt="2025-10-23T05:32:57.497" v="28304" actId="20577"/>
        <pc:sldMkLst>
          <pc:docMk/>
          <pc:sldMk cId="2037488922" sldId="573"/>
        </pc:sldMkLst>
        <pc:spChg chg="mod">
          <ac:chgData name="신동민(Shin, Dong-Min)" userId="cac0ec8f-f143-442f-9339-1b1c28aa2ad9" providerId="ADAL" clId="{EA6999EC-18A2-43D0-ABEB-EF0D4C313D17}" dt="2025-10-23T05:32:57.497" v="28304" actId="20577"/>
          <ac:spMkLst>
            <pc:docMk/>
            <pc:sldMk cId="2037488922" sldId="573"/>
            <ac:spMk id="6" creationId="{BE8F1016-0EB1-CF36-2DC9-1F8FC3D42495}"/>
          </ac:spMkLst>
        </pc:spChg>
        <pc:spChg chg="add mod">
          <ac:chgData name="신동민(Shin, Dong-Min)" userId="cac0ec8f-f143-442f-9339-1b1c28aa2ad9" providerId="ADAL" clId="{EA6999EC-18A2-43D0-ABEB-EF0D4C313D17}" dt="2025-10-16T01:21:42.866" v="4417" actId="1038"/>
          <ac:spMkLst>
            <pc:docMk/>
            <pc:sldMk cId="2037488922" sldId="573"/>
            <ac:spMk id="28" creationId="{939718C2-01AA-FB3B-E7B2-A94975FF053A}"/>
          </ac:spMkLst>
        </pc:spChg>
        <pc:spChg chg="add mod">
          <ac:chgData name="신동민(Shin, Dong-Min)" userId="cac0ec8f-f143-442f-9339-1b1c28aa2ad9" providerId="ADAL" clId="{EA6999EC-18A2-43D0-ABEB-EF0D4C313D17}" dt="2025-10-23T05:32:39.518" v="28297" actId="20577"/>
          <ac:spMkLst>
            <pc:docMk/>
            <pc:sldMk cId="2037488922" sldId="573"/>
            <ac:spMk id="30" creationId="{3DD9710A-619F-FE39-DCB6-33791E903D9B}"/>
          </ac:spMkLst>
        </pc:spChg>
        <pc:spChg chg="add mod">
          <ac:chgData name="신동민(Shin, Dong-Min)" userId="cac0ec8f-f143-442f-9339-1b1c28aa2ad9" providerId="ADAL" clId="{EA6999EC-18A2-43D0-ABEB-EF0D4C313D17}" dt="2025-10-16T01:22:07.235" v="4420" actId="14100"/>
          <ac:spMkLst>
            <pc:docMk/>
            <pc:sldMk cId="2037488922" sldId="573"/>
            <ac:spMk id="34" creationId="{0E4FB592-0C9A-4317-4DA7-B1C91B0708D1}"/>
          </ac:spMkLst>
        </pc:spChg>
        <pc:spChg chg="add mod">
          <ac:chgData name="신동민(Shin, Dong-Min)" userId="cac0ec8f-f143-442f-9339-1b1c28aa2ad9" providerId="ADAL" clId="{EA6999EC-18A2-43D0-ABEB-EF0D4C313D17}" dt="2025-10-23T05:32:37.806" v="28296" actId="20577"/>
          <ac:spMkLst>
            <pc:docMk/>
            <pc:sldMk cId="2037488922" sldId="573"/>
            <ac:spMk id="35" creationId="{69A1204E-4D95-F0AE-964A-DF2D41F0A6F3}"/>
          </ac:spMkLst>
        </pc:spChg>
        <pc:graphicFrameChg chg="mod modGraphic">
          <ac:chgData name="신동민(Shin, Dong-Min)" userId="cac0ec8f-f143-442f-9339-1b1c28aa2ad9" providerId="ADAL" clId="{EA6999EC-18A2-43D0-ABEB-EF0D4C313D17}" dt="2025-10-23T04:11:28.954" v="24444"/>
          <ac:graphicFrameMkLst>
            <pc:docMk/>
            <pc:sldMk cId="2037488922" sldId="573"/>
            <ac:graphicFrameMk id="17" creationId="{4870A19B-E604-820F-5944-2508C9636C46}"/>
          </ac:graphicFrameMkLst>
        </pc:graphicFrameChg>
        <pc:picChg chg="add mod">
          <ac:chgData name="신동민(Shin, Dong-Min)" userId="cac0ec8f-f143-442f-9339-1b1c28aa2ad9" providerId="ADAL" clId="{EA6999EC-18A2-43D0-ABEB-EF0D4C313D17}" dt="2025-10-16T01:21:22.082" v="4396" actId="108"/>
          <ac:picMkLst>
            <pc:docMk/>
            <pc:sldMk cId="2037488922" sldId="573"/>
            <ac:picMk id="18" creationId="{D922707F-9860-2B06-0CC2-AA49E0BEDE26}"/>
          </ac:picMkLst>
        </pc:picChg>
      </pc:sldChg>
      <pc:sldChg chg="addSp delSp modSp add mod">
        <pc:chgData name="신동민(Shin, Dong-Min)" userId="cac0ec8f-f143-442f-9339-1b1c28aa2ad9" providerId="ADAL" clId="{EA6999EC-18A2-43D0-ABEB-EF0D4C313D17}" dt="2025-10-23T04:09:38.517" v="24376"/>
        <pc:sldMkLst>
          <pc:docMk/>
          <pc:sldMk cId="3315132031" sldId="574"/>
        </pc:sldMkLst>
        <pc:spChg chg="mod">
          <ac:chgData name="신동민(Shin, Dong-Min)" userId="cac0ec8f-f143-442f-9339-1b1c28aa2ad9" providerId="ADAL" clId="{EA6999EC-18A2-43D0-ABEB-EF0D4C313D17}" dt="2025-10-14T08:14:23.368" v="1389"/>
          <ac:spMkLst>
            <pc:docMk/>
            <pc:sldMk cId="3315132031" sldId="574"/>
            <ac:spMk id="6" creationId="{541291EC-9973-7907-A76A-033178E3B81A}"/>
          </ac:spMkLst>
        </pc:spChg>
        <pc:spChg chg="add mod">
          <ac:chgData name="신동민(Shin, Dong-Min)" userId="cac0ec8f-f143-442f-9339-1b1c28aa2ad9" providerId="ADAL" clId="{EA6999EC-18A2-43D0-ABEB-EF0D4C313D17}" dt="2025-10-14T08:04:56.154" v="798" actId="1037"/>
          <ac:spMkLst>
            <pc:docMk/>
            <pc:sldMk cId="3315132031" sldId="574"/>
            <ac:spMk id="16" creationId="{5E39AF61-9CBD-DBAD-4B8E-E9BE4570B245}"/>
          </ac:spMkLst>
        </pc:spChg>
        <pc:spChg chg="add mod">
          <ac:chgData name="신동민(Shin, Dong-Min)" userId="cac0ec8f-f143-442f-9339-1b1c28aa2ad9" providerId="ADAL" clId="{EA6999EC-18A2-43D0-ABEB-EF0D4C313D17}" dt="2025-10-14T08:05:02.901" v="803" actId="1076"/>
          <ac:spMkLst>
            <pc:docMk/>
            <pc:sldMk cId="3315132031" sldId="574"/>
            <ac:spMk id="18" creationId="{0459AAB1-310C-8C00-9692-DB7B859F79C0}"/>
          </ac:spMkLst>
        </pc:spChg>
        <pc:graphicFrameChg chg="mod modGraphic">
          <ac:chgData name="신동민(Shin, Dong-Min)" userId="cac0ec8f-f143-442f-9339-1b1c28aa2ad9" providerId="ADAL" clId="{EA6999EC-18A2-43D0-ABEB-EF0D4C313D17}" dt="2025-10-23T04:09:38.517" v="24376"/>
          <ac:graphicFrameMkLst>
            <pc:docMk/>
            <pc:sldMk cId="3315132031" sldId="574"/>
            <ac:graphicFrameMk id="17" creationId="{BDDA9D6D-7D2F-B222-1269-F26B09FC3D20}"/>
          </ac:graphicFrameMkLst>
        </pc:graphicFrameChg>
        <pc:picChg chg="add mod">
          <ac:chgData name="신동민(Shin, Dong-Min)" userId="cac0ec8f-f143-442f-9339-1b1c28aa2ad9" providerId="ADAL" clId="{EA6999EC-18A2-43D0-ABEB-EF0D4C313D17}" dt="2025-10-14T08:04:21.076" v="782" actId="108"/>
          <ac:picMkLst>
            <pc:docMk/>
            <pc:sldMk cId="3315132031" sldId="574"/>
            <ac:picMk id="15" creationId="{ACE5C74E-0A0A-B1D3-D670-BECC47A3EEEB}"/>
          </ac:picMkLst>
        </pc:picChg>
      </pc:sldChg>
      <pc:sldChg chg="addSp delSp modSp add mod">
        <pc:chgData name="신동민(Shin, Dong-Min)" userId="cac0ec8f-f143-442f-9339-1b1c28aa2ad9" providerId="ADAL" clId="{EA6999EC-18A2-43D0-ABEB-EF0D4C313D17}" dt="2025-10-23T09:51:57.423" v="30453" actId="478"/>
        <pc:sldMkLst>
          <pc:docMk/>
          <pc:sldMk cId="365695444" sldId="575"/>
        </pc:sldMkLst>
        <pc:spChg chg="mod">
          <ac:chgData name="신동민(Shin, Dong-Min)" userId="cac0ec8f-f143-442f-9339-1b1c28aa2ad9" providerId="ADAL" clId="{EA6999EC-18A2-43D0-ABEB-EF0D4C313D17}" dt="2025-10-23T01:24:41.853" v="22153" actId="20577"/>
          <ac:spMkLst>
            <pc:docMk/>
            <pc:sldMk cId="365695444" sldId="575"/>
            <ac:spMk id="6" creationId="{E6F3C436-3A33-EBD5-7523-A5A21CA8C8C8}"/>
          </ac:spMkLst>
        </pc:spChg>
        <pc:spChg chg="add mod">
          <ac:chgData name="신동민(Shin, Dong-Min)" userId="cac0ec8f-f143-442f-9339-1b1c28aa2ad9" providerId="ADAL" clId="{EA6999EC-18A2-43D0-ABEB-EF0D4C313D17}" dt="2025-10-14T08:10:30.150" v="1337" actId="1038"/>
          <ac:spMkLst>
            <pc:docMk/>
            <pc:sldMk cId="365695444" sldId="575"/>
            <ac:spMk id="7" creationId="{B0F4B4C6-EDCF-7B38-F284-ABC5FDE9BCF7}"/>
          </ac:spMkLst>
        </pc:spChg>
        <pc:spChg chg="add mod">
          <ac:chgData name="신동민(Shin, Dong-Min)" userId="cac0ec8f-f143-442f-9339-1b1c28aa2ad9" providerId="ADAL" clId="{EA6999EC-18A2-43D0-ABEB-EF0D4C313D17}" dt="2025-10-14T08:10:36.381" v="1347" actId="1035"/>
          <ac:spMkLst>
            <pc:docMk/>
            <pc:sldMk cId="365695444" sldId="575"/>
            <ac:spMk id="8" creationId="{05A5CDE6-9610-215F-352D-8F49CE5F855C}"/>
          </ac:spMkLst>
        </pc:spChg>
        <pc:spChg chg="add mod">
          <ac:chgData name="신동민(Shin, Dong-Min)" userId="cac0ec8f-f143-442f-9339-1b1c28aa2ad9" providerId="ADAL" clId="{EA6999EC-18A2-43D0-ABEB-EF0D4C313D17}" dt="2025-10-23T01:24:20.136" v="22145" actId="14100"/>
          <ac:spMkLst>
            <pc:docMk/>
            <pc:sldMk cId="365695444" sldId="575"/>
            <ac:spMk id="13" creationId="{2CE575F2-946B-C445-F5D9-4ED6FCDCAD9D}"/>
          </ac:spMkLst>
        </pc:spChg>
        <pc:spChg chg="add mod">
          <ac:chgData name="신동민(Shin, Dong-Min)" userId="cac0ec8f-f143-442f-9339-1b1c28aa2ad9" providerId="ADAL" clId="{EA6999EC-18A2-43D0-ABEB-EF0D4C313D17}" dt="2025-10-23T01:24:22.232" v="22146" actId="1076"/>
          <ac:spMkLst>
            <pc:docMk/>
            <pc:sldMk cId="365695444" sldId="575"/>
            <ac:spMk id="14" creationId="{994F2D2C-F2C8-29B3-C646-51B9C064F5F2}"/>
          </ac:spMkLst>
        </pc:spChg>
        <pc:spChg chg="add mod">
          <ac:chgData name="신동민(Shin, Dong-Min)" userId="cac0ec8f-f143-442f-9339-1b1c28aa2ad9" providerId="ADAL" clId="{EA6999EC-18A2-43D0-ABEB-EF0D4C313D17}" dt="2025-10-23T01:24:02.093" v="22143" actId="1035"/>
          <ac:spMkLst>
            <pc:docMk/>
            <pc:sldMk cId="365695444" sldId="575"/>
            <ac:spMk id="15" creationId="{3432F536-EE34-39C3-2142-447BD16ECEFC}"/>
          </ac:spMkLst>
        </pc:spChg>
        <pc:spChg chg="add mod">
          <ac:chgData name="신동민(Shin, Dong-Min)" userId="cac0ec8f-f143-442f-9339-1b1c28aa2ad9" providerId="ADAL" clId="{EA6999EC-18A2-43D0-ABEB-EF0D4C313D17}" dt="2025-10-23T01:24:02.093" v="22143" actId="1035"/>
          <ac:spMkLst>
            <pc:docMk/>
            <pc:sldMk cId="365695444" sldId="575"/>
            <ac:spMk id="16" creationId="{364ACB32-7811-AD5D-EB1B-87E106540971}"/>
          </ac:spMkLst>
        </pc:spChg>
        <pc:spChg chg="mod">
          <ac:chgData name="신동민(Shin, Dong-Min)" userId="cac0ec8f-f143-442f-9339-1b1c28aa2ad9" providerId="ADAL" clId="{EA6999EC-18A2-43D0-ABEB-EF0D4C313D17}" dt="2025-10-23T01:24:49.781" v="22155"/>
          <ac:spMkLst>
            <pc:docMk/>
            <pc:sldMk cId="365695444" sldId="575"/>
            <ac:spMk id="19" creationId="{19F6F763-CD06-6AE0-C22B-EDE187FF2B02}"/>
          </ac:spMkLst>
        </pc:spChg>
        <pc:spChg chg="mod">
          <ac:chgData name="신동민(Shin, Dong-Min)" userId="cac0ec8f-f143-442f-9339-1b1c28aa2ad9" providerId="ADAL" clId="{EA6999EC-18A2-43D0-ABEB-EF0D4C313D17}" dt="2025-10-23T04:10:23.566" v="24430" actId="20577"/>
          <ac:spMkLst>
            <pc:docMk/>
            <pc:sldMk cId="365695444" sldId="575"/>
            <ac:spMk id="20" creationId="{74BE3680-5C2B-96D6-A546-DF077EC2014A}"/>
          </ac:spMkLst>
        </pc:spChg>
        <pc:grpChg chg="add mod">
          <ac:chgData name="신동민(Shin, Dong-Min)" userId="cac0ec8f-f143-442f-9339-1b1c28aa2ad9" providerId="ADAL" clId="{EA6999EC-18A2-43D0-ABEB-EF0D4C313D17}" dt="2025-10-23T01:24:49.781" v="22155"/>
          <ac:grpSpMkLst>
            <pc:docMk/>
            <pc:sldMk cId="365695444" sldId="575"/>
            <ac:grpSpMk id="18" creationId="{F54A87F9-14C5-E2C6-CFAD-8649A4963901}"/>
          </ac:grpSpMkLst>
        </pc:grpChg>
        <pc:graphicFrameChg chg="mod modGraphic">
          <ac:chgData name="신동민(Shin, Dong-Min)" userId="cac0ec8f-f143-442f-9339-1b1c28aa2ad9" providerId="ADAL" clId="{EA6999EC-18A2-43D0-ABEB-EF0D4C313D17}" dt="2025-10-23T04:09:40.977" v="24377"/>
          <ac:graphicFrameMkLst>
            <pc:docMk/>
            <pc:sldMk cId="365695444" sldId="575"/>
            <ac:graphicFrameMk id="17" creationId="{B9123D0C-28F4-5380-D4E1-89F75F13D460}"/>
          </ac:graphicFrameMkLst>
        </pc:graphicFrameChg>
        <pc:picChg chg="add mod modCrop">
          <ac:chgData name="신동민(Shin, Dong-Min)" userId="cac0ec8f-f143-442f-9339-1b1c28aa2ad9" providerId="ADAL" clId="{EA6999EC-18A2-43D0-ABEB-EF0D4C313D17}" dt="2025-10-23T01:23:33.944" v="22138" actId="732"/>
          <ac:picMkLst>
            <pc:docMk/>
            <pc:sldMk cId="365695444" sldId="575"/>
            <ac:picMk id="4" creationId="{94CB0B8B-BDCC-0E61-8B4A-745C8E13A5E1}"/>
          </ac:picMkLst>
        </pc:picChg>
        <pc:picChg chg="add mod modCrop">
          <ac:chgData name="신동민(Shin, Dong-Min)" userId="cac0ec8f-f143-442f-9339-1b1c28aa2ad9" providerId="ADAL" clId="{EA6999EC-18A2-43D0-ABEB-EF0D4C313D17}" dt="2025-10-23T01:23:39.364" v="22139" actId="14100"/>
          <ac:picMkLst>
            <pc:docMk/>
            <pc:sldMk cId="365695444" sldId="575"/>
            <ac:picMk id="11" creationId="{7BBADF2C-567C-3015-79DC-6AD055BF6903}"/>
          </ac:picMkLst>
        </pc:picChg>
        <pc:picChg chg="add mod modCrop">
          <ac:chgData name="신동민(Shin, Dong-Min)" userId="cac0ec8f-f143-442f-9339-1b1c28aa2ad9" providerId="ADAL" clId="{EA6999EC-18A2-43D0-ABEB-EF0D4C313D17}" dt="2025-10-23T01:23:39.364" v="22139" actId="14100"/>
          <ac:picMkLst>
            <pc:docMk/>
            <pc:sldMk cId="365695444" sldId="575"/>
            <ac:picMk id="12" creationId="{A98D5631-8352-3945-4FC8-249F9D25AD83}"/>
          </ac:picMkLst>
        </pc:picChg>
      </pc:sldChg>
      <pc:sldChg chg="addSp delSp modSp add del mod">
        <pc:chgData name="신동민(Shin, Dong-Min)" userId="cac0ec8f-f143-442f-9339-1b1c28aa2ad9" providerId="ADAL" clId="{EA6999EC-18A2-43D0-ABEB-EF0D4C313D17}" dt="2025-10-23T04:10:57.251" v="24431" actId="47"/>
        <pc:sldMkLst>
          <pc:docMk/>
          <pc:sldMk cId="1675849982" sldId="576"/>
        </pc:sldMkLst>
      </pc:sldChg>
      <pc:sldChg chg="addSp delSp modSp add del mod">
        <pc:chgData name="신동민(Shin, Dong-Min)" userId="cac0ec8f-f143-442f-9339-1b1c28aa2ad9" providerId="ADAL" clId="{EA6999EC-18A2-43D0-ABEB-EF0D4C313D17}" dt="2025-10-23T04:10:57.922" v="24432" actId="47"/>
        <pc:sldMkLst>
          <pc:docMk/>
          <pc:sldMk cId="2245832210" sldId="577"/>
        </pc:sldMkLst>
      </pc:sldChg>
      <pc:sldChg chg="add del">
        <pc:chgData name="신동민(Shin, Dong-Min)" userId="cac0ec8f-f143-442f-9339-1b1c28aa2ad9" providerId="ADAL" clId="{EA6999EC-18A2-43D0-ABEB-EF0D4C313D17}" dt="2025-10-14T08:15:42.193" v="1392"/>
        <pc:sldMkLst>
          <pc:docMk/>
          <pc:sldMk cId="2739142503" sldId="577"/>
        </pc:sldMkLst>
      </pc:sldChg>
      <pc:sldChg chg="delSp add del mod">
        <pc:chgData name="신동민(Shin, Dong-Min)" userId="cac0ec8f-f143-442f-9339-1b1c28aa2ad9" providerId="ADAL" clId="{EA6999EC-18A2-43D0-ABEB-EF0D4C313D17}" dt="2025-10-14T08:54:17.470" v="3058" actId="47"/>
        <pc:sldMkLst>
          <pc:docMk/>
          <pc:sldMk cId="1322050817" sldId="578"/>
        </pc:sldMkLst>
      </pc:sldChg>
      <pc:sldChg chg="addSp delSp modSp add mod">
        <pc:chgData name="신동민(Shin, Dong-Min)" userId="cac0ec8f-f143-442f-9339-1b1c28aa2ad9" providerId="ADAL" clId="{EA6999EC-18A2-43D0-ABEB-EF0D4C313D17}" dt="2025-10-23T04:11:31.816" v="24445"/>
        <pc:sldMkLst>
          <pc:docMk/>
          <pc:sldMk cId="3057389762" sldId="578"/>
        </pc:sldMkLst>
        <pc:spChg chg="add mod">
          <ac:chgData name="신동민(Shin, Dong-Min)" userId="cac0ec8f-f143-442f-9339-1b1c28aa2ad9" providerId="ADAL" clId="{EA6999EC-18A2-43D0-ABEB-EF0D4C313D17}" dt="2025-10-14T08:58:07.197" v="3174" actId="14100"/>
          <ac:spMkLst>
            <pc:docMk/>
            <pc:sldMk cId="3057389762" sldId="578"/>
            <ac:spMk id="3" creationId="{8005F69D-3154-BB2A-8812-AFD13B60C79A}"/>
          </ac:spMkLst>
        </pc:spChg>
        <pc:spChg chg="mod">
          <ac:chgData name="신동민(Shin, Dong-Min)" userId="cac0ec8f-f143-442f-9339-1b1c28aa2ad9" providerId="ADAL" clId="{EA6999EC-18A2-43D0-ABEB-EF0D4C313D17}" dt="2025-10-14T08:58:33.805" v="3242" actId="20577"/>
          <ac:spMkLst>
            <pc:docMk/>
            <pc:sldMk cId="3057389762" sldId="578"/>
            <ac:spMk id="6" creationId="{54013843-099D-9ED6-1FD9-82776A7727A3}"/>
          </ac:spMkLst>
        </pc:spChg>
        <pc:spChg chg="add mod">
          <ac:chgData name="신동민(Shin, Dong-Min)" userId="cac0ec8f-f143-442f-9339-1b1c28aa2ad9" providerId="ADAL" clId="{EA6999EC-18A2-43D0-ABEB-EF0D4C313D17}" dt="2025-10-14T08:58:13.600" v="3189" actId="1037"/>
          <ac:spMkLst>
            <pc:docMk/>
            <pc:sldMk cId="3057389762" sldId="578"/>
            <ac:spMk id="7" creationId="{B90E13B0-CECA-50C6-309B-C7121F5A5726}"/>
          </ac:spMkLst>
        </pc:spChg>
        <pc:graphicFrameChg chg="mod modGraphic">
          <ac:chgData name="신동민(Shin, Dong-Min)" userId="cac0ec8f-f143-442f-9339-1b1c28aa2ad9" providerId="ADAL" clId="{EA6999EC-18A2-43D0-ABEB-EF0D4C313D17}" dt="2025-10-23T04:11:31.816" v="24445"/>
          <ac:graphicFrameMkLst>
            <pc:docMk/>
            <pc:sldMk cId="3057389762" sldId="578"/>
            <ac:graphicFrameMk id="17" creationId="{146946BC-33D7-E132-5D22-155503582723}"/>
          </ac:graphicFrameMkLst>
        </pc:graphicFrameChg>
        <pc:picChg chg="mod">
          <ac:chgData name="신동민(Shin, Dong-Min)" userId="cac0ec8f-f143-442f-9339-1b1c28aa2ad9" providerId="ADAL" clId="{EA6999EC-18A2-43D0-ABEB-EF0D4C313D17}" dt="2025-10-14T08:57:48.785" v="3167" actId="108"/>
          <ac:picMkLst>
            <pc:docMk/>
            <pc:sldMk cId="3057389762" sldId="578"/>
            <ac:picMk id="35" creationId="{B1D3C51D-EA28-45F7-85DF-9774DB1CB42D}"/>
          </ac:picMkLst>
        </pc:picChg>
      </pc:sldChg>
      <pc:sldChg chg="addSp delSp modSp add mod">
        <pc:chgData name="신동민(Shin, Dong-Min)" userId="cac0ec8f-f143-442f-9339-1b1c28aa2ad9" providerId="ADAL" clId="{EA6999EC-18A2-43D0-ABEB-EF0D4C313D17}" dt="2025-10-28T07:19:53.250" v="30809"/>
        <pc:sldMkLst>
          <pc:docMk/>
          <pc:sldMk cId="3504952236" sldId="579"/>
        </pc:sldMkLst>
        <pc:spChg chg="mod">
          <ac:chgData name="신동민(Shin, Dong-Min)" userId="cac0ec8f-f143-442f-9339-1b1c28aa2ad9" providerId="ADAL" clId="{EA6999EC-18A2-43D0-ABEB-EF0D4C313D17}" dt="2025-10-28T07:19:53.250" v="30809"/>
          <ac:spMkLst>
            <pc:docMk/>
            <pc:sldMk cId="3504952236" sldId="579"/>
            <ac:spMk id="6" creationId="{92CB3DE7-B031-ED8B-E175-D9CE1EEBA07D}"/>
          </ac:spMkLst>
        </pc:spChg>
        <pc:spChg chg="add mod">
          <ac:chgData name="신동민(Shin, Dong-Min)" userId="cac0ec8f-f143-442f-9339-1b1c28aa2ad9" providerId="ADAL" clId="{EA6999EC-18A2-43D0-ABEB-EF0D4C313D17}" dt="2025-10-14T09:03:00.304" v="3386" actId="14100"/>
          <ac:spMkLst>
            <pc:docMk/>
            <pc:sldMk cId="3504952236" sldId="579"/>
            <ac:spMk id="11" creationId="{E3FF4352-704C-8674-40D0-0A0C89EFAB7E}"/>
          </ac:spMkLst>
        </pc:spChg>
        <pc:spChg chg="add mod">
          <ac:chgData name="신동민(Shin, Dong-Min)" userId="cac0ec8f-f143-442f-9339-1b1c28aa2ad9" providerId="ADAL" clId="{EA6999EC-18A2-43D0-ABEB-EF0D4C313D17}" dt="2025-10-14T09:01:50.931" v="3317" actId="1035"/>
          <ac:spMkLst>
            <pc:docMk/>
            <pc:sldMk cId="3504952236" sldId="579"/>
            <ac:spMk id="13" creationId="{A8AD9B64-8162-3238-02DE-4A9A58CC9098}"/>
          </ac:spMkLst>
        </pc:spChg>
        <pc:spChg chg="add mod">
          <ac:chgData name="신동민(Shin, Dong-Min)" userId="cac0ec8f-f143-442f-9339-1b1c28aa2ad9" providerId="ADAL" clId="{EA6999EC-18A2-43D0-ABEB-EF0D4C313D17}" dt="2025-10-14T09:01:36.476" v="3286" actId="1076"/>
          <ac:spMkLst>
            <pc:docMk/>
            <pc:sldMk cId="3504952236" sldId="579"/>
            <ac:spMk id="14" creationId="{591001D7-9B39-A450-6D73-9CA04E315EBF}"/>
          </ac:spMkLst>
        </pc:spChg>
        <pc:spChg chg="add mod">
          <ac:chgData name="신동민(Shin, Dong-Min)" userId="cac0ec8f-f143-442f-9339-1b1c28aa2ad9" providerId="ADAL" clId="{EA6999EC-18A2-43D0-ABEB-EF0D4C313D17}" dt="2025-10-14T09:01:58.244" v="3336" actId="1035"/>
          <ac:spMkLst>
            <pc:docMk/>
            <pc:sldMk cId="3504952236" sldId="579"/>
            <ac:spMk id="15" creationId="{6E9F9C1E-A1CD-3C17-3035-891B830677F8}"/>
          </ac:spMkLst>
        </pc:spChg>
        <pc:spChg chg="mod">
          <ac:chgData name="신동민(Shin, Dong-Min)" userId="cac0ec8f-f143-442f-9339-1b1c28aa2ad9" providerId="ADAL" clId="{EA6999EC-18A2-43D0-ABEB-EF0D4C313D17}" dt="2025-10-14T09:03:53.279" v="3426"/>
          <ac:spMkLst>
            <pc:docMk/>
            <pc:sldMk cId="3504952236" sldId="579"/>
            <ac:spMk id="18" creationId="{C8278371-B52D-2CF0-6223-C221B7300DB4}"/>
          </ac:spMkLst>
        </pc:spChg>
        <pc:spChg chg="mod">
          <ac:chgData name="신동민(Shin, Dong-Min)" userId="cac0ec8f-f143-442f-9339-1b1c28aa2ad9" providerId="ADAL" clId="{EA6999EC-18A2-43D0-ABEB-EF0D4C313D17}" dt="2025-10-14T09:04:16.150" v="3504" actId="20577"/>
          <ac:spMkLst>
            <pc:docMk/>
            <pc:sldMk cId="3504952236" sldId="579"/>
            <ac:spMk id="19" creationId="{4B38A950-E2D4-3162-7C98-DAB44F9CDDB6}"/>
          </ac:spMkLst>
        </pc:spChg>
        <pc:grpChg chg="add mod">
          <ac:chgData name="신동민(Shin, Dong-Min)" userId="cac0ec8f-f143-442f-9339-1b1c28aa2ad9" providerId="ADAL" clId="{EA6999EC-18A2-43D0-ABEB-EF0D4C313D17}" dt="2025-10-14T09:04:19.425" v="3505" actId="1076"/>
          <ac:grpSpMkLst>
            <pc:docMk/>
            <pc:sldMk cId="3504952236" sldId="579"/>
            <ac:grpSpMk id="16" creationId="{D3083556-3FA6-007E-6DD8-6FA15608F761}"/>
          </ac:grpSpMkLst>
        </pc:grpChg>
        <pc:graphicFrameChg chg="mod modGraphic">
          <ac:chgData name="신동민(Shin, Dong-Min)" userId="cac0ec8f-f143-442f-9339-1b1c28aa2ad9" providerId="ADAL" clId="{EA6999EC-18A2-43D0-ABEB-EF0D4C313D17}" dt="2025-10-23T04:11:36.117" v="24446"/>
          <ac:graphicFrameMkLst>
            <pc:docMk/>
            <pc:sldMk cId="3504952236" sldId="579"/>
            <ac:graphicFrameMk id="17" creationId="{0D1410C2-A60D-3A81-8F56-04CDAF108EF9}"/>
          </ac:graphicFrameMkLst>
        </pc:graphicFrameChg>
        <pc:picChg chg="add del mod">
          <ac:chgData name="신동민(Shin, Dong-Min)" userId="cac0ec8f-f143-442f-9339-1b1c28aa2ad9" providerId="ADAL" clId="{EA6999EC-18A2-43D0-ABEB-EF0D4C313D17}" dt="2025-10-14T09:01:10.567" v="3265" actId="108"/>
          <ac:picMkLst>
            <pc:docMk/>
            <pc:sldMk cId="3504952236" sldId="579"/>
            <ac:picMk id="10" creationId="{F5997FA8-10AD-810F-84F7-4AFB051631F1}"/>
          </ac:picMkLst>
        </pc:picChg>
      </pc:sldChg>
      <pc:sldChg chg="addSp delSp modSp add mod">
        <pc:chgData name="신동민(Shin, Dong-Min)" userId="cac0ec8f-f143-442f-9339-1b1c28aa2ad9" providerId="ADAL" clId="{EA6999EC-18A2-43D0-ABEB-EF0D4C313D17}" dt="2025-10-22T13:42:57.282" v="21769" actId="20577"/>
        <pc:sldMkLst>
          <pc:docMk/>
          <pc:sldMk cId="853186433" sldId="580"/>
        </pc:sldMkLst>
        <pc:spChg chg="mod">
          <ac:chgData name="신동민(Shin, Dong-Min)" userId="cac0ec8f-f143-442f-9339-1b1c28aa2ad9" providerId="ADAL" clId="{EA6999EC-18A2-43D0-ABEB-EF0D4C313D17}" dt="2025-10-22T13:42:57.282" v="21769" actId="20577"/>
          <ac:spMkLst>
            <pc:docMk/>
            <pc:sldMk cId="853186433" sldId="580"/>
            <ac:spMk id="6" creationId="{CA9A6BBB-C219-068D-F735-5D9923E1450A}"/>
          </ac:spMkLst>
        </pc:spChg>
        <pc:spChg chg="add mod">
          <ac:chgData name="신동민(Shin, Dong-Min)" userId="cac0ec8f-f143-442f-9339-1b1c28aa2ad9" providerId="ADAL" clId="{EA6999EC-18A2-43D0-ABEB-EF0D4C313D17}" dt="2025-10-16T06:37:37.518" v="6006" actId="14100"/>
          <ac:spMkLst>
            <pc:docMk/>
            <pc:sldMk cId="853186433" sldId="580"/>
            <ac:spMk id="47" creationId="{36844C03-DCE0-D28B-C13D-2CDD6E814A7B}"/>
          </ac:spMkLst>
        </pc:spChg>
        <pc:spChg chg="add mod">
          <ac:chgData name="신동민(Shin, Dong-Min)" userId="cac0ec8f-f143-442f-9339-1b1c28aa2ad9" providerId="ADAL" clId="{EA6999EC-18A2-43D0-ABEB-EF0D4C313D17}" dt="2025-10-16T06:42:33.172" v="6271" actId="14100"/>
          <ac:spMkLst>
            <pc:docMk/>
            <pc:sldMk cId="853186433" sldId="580"/>
            <ac:spMk id="58" creationId="{83579D6C-D199-F568-54C6-F0F083AC9D1E}"/>
          </ac:spMkLst>
        </pc:spChg>
        <pc:spChg chg="add mod">
          <ac:chgData name="신동민(Shin, Dong-Min)" userId="cac0ec8f-f143-442f-9339-1b1c28aa2ad9" providerId="ADAL" clId="{EA6999EC-18A2-43D0-ABEB-EF0D4C313D17}" dt="2025-10-16T06:38:42.387" v="6021" actId="1036"/>
          <ac:spMkLst>
            <pc:docMk/>
            <pc:sldMk cId="853186433" sldId="580"/>
            <ac:spMk id="63" creationId="{5435B9B5-C1D2-F3B5-7EEA-20379A35C51F}"/>
          </ac:spMkLst>
        </pc:spChg>
        <pc:spChg chg="add mod">
          <ac:chgData name="신동민(Shin, Dong-Min)" userId="cac0ec8f-f143-442f-9339-1b1c28aa2ad9" providerId="ADAL" clId="{EA6999EC-18A2-43D0-ABEB-EF0D4C313D17}" dt="2025-10-16T06:40:23.593" v="6102" actId="14100"/>
          <ac:spMkLst>
            <pc:docMk/>
            <pc:sldMk cId="853186433" sldId="580"/>
            <ac:spMk id="65" creationId="{8E6CF92B-F893-4FD4-8EB3-1951CAE4CE1C}"/>
          </ac:spMkLst>
        </pc:spChg>
        <pc:spChg chg="add mod">
          <ac:chgData name="신동민(Shin, Dong-Min)" userId="cac0ec8f-f143-442f-9339-1b1c28aa2ad9" providerId="ADAL" clId="{EA6999EC-18A2-43D0-ABEB-EF0D4C313D17}" dt="2025-10-16T06:39:54.269" v="6071"/>
          <ac:spMkLst>
            <pc:docMk/>
            <pc:sldMk cId="853186433" sldId="580"/>
            <ac:spMk id="66" creationId="{5FBD46FF-C7D7-BC8E-6B84-A689C7FC3D90}"/>
          </ac:spMkLst>
        </pc:spChg>
        <pc:spChg chg="add mod">
          <ac:chgData name="신동민(Shin, Dong-Min)" userId="cac0ec8f-f143-442f-9339-1b1c28aa2ad9" providerId="ADAL" clId="{EA6999EC-18A2-43D0-ABEB-EF0D4C313D17}" dt="2025-10-16T06:40:04.164" v="6096" actId="1037"/>
          <ac:spMkLst>
            <pc:docMk/>
            <pc:sldMk cId="853186433" sldId="580"/>
            <ac:spMk id="67" creationId="{8435F95A-6550-3A24-A74B-A076AC2613CA}"/>
          </ac:spMkLst>
        </pc:spChg>
        <pc:spChg chg="add mod">
          <ac:chgData name="신동민(Shin, Dong-Min)" userId="cac0ec8f-f143-442f-9339-1b1c28aa2ad9" providerId="ADAL" clId="{EA6999EC-18A2-43D0-ABEB-EF0D4C313D17}" dt="2025-10-16T06:42:13.156" v="6260"/>
          <ac:spMkLst>
            <pc:docMk/>
            <pc:sldMk cId="853186433" sldId="580"/>
            <ac:spMk id="68" creationId="{3805A422-D9A6-B742-02AC-B0D4357D07E0}"/>
          </ac:spMkLst>
        </pc:spChg>
        <pc:spChg chg="add mod">
          <ac:chgData name="신동민(Shin, Dong-Min)" userId="cac0ec8f-f143-442f-9339-1b1c28aa2ad9" providerId="ADAL" clId="{EA6999EC-18A2-43D0-ABEB-EF0D4C313D17}" dt="2025-10-16T06:42:21.847" v="6269" actId="1036"/>
          <ac:spMkLst>
            <pc:docMk/>
            <pc:sldMk cId="853186433" sldId="580"/>
            <ac:spMk id="69" creationId="{06C8706C-C987-C2F7-B809-8806994C0AEE}"/>
          </ac:spMkLst>
        </pc:spChg>
        <pc:grpChg chg="add mod">
          <ac:chgData name="신동민(Shin, Dong-Min)" userId="cac0ec8f-f143-442f-9339-1b1c28aa2ad9" providerId="ADAL" clId="{EA6999EC-18A2-43D0-ABEB-EF0D4C313D17}" dt="2025-10-16T06:36:59.344" v="6001" actId="1076"/>
          <ac:grpSpMkLst>
            <pc:docMk/>
            <pc:sldMk cId="853186433" sldId="580"/>
            <ac:grpSpMk id="46" creationId="{68AA14A6-D25F-636E-4483-F8EB61F16C22}"/>
          </ac:grpSpMkLst>
        </pc:grpChg>
        <pc:graphicFrameChg chg="mod modGraphic">
          <ac:chgData name="신동민(Shin, Dong-Min)" userId="cac0ec8f-f143-442f-9339-1b1c28aa2ad9" providerId="ADAL" clId="{EA6999EC-18A2-43D0-ABEB-EF0D4C313D17}" dt="2025-10-16T06:44:56.120" v="6441"/>
          <ac:graphicFrameMkLst>
            <pc:docMk/>
            <pc:sldMk cId="853186433" sldId="580"/>
            <ac:graphicFrameMk id="17" creationId="{A8072975-EB49-7160-8F18-CAE3E4F45E7C}"/>
          </ac:graphicFrameMkLst>
        </pc:graphicFrameChg>
        <pc:picChg chg="add mod">
          <ac:chgData name="신동민(Shin, Dong-Min)" userId="cac0ec8f-f143-442f-9339-1b1c28aa2ad9" providerId="ADAL" clId="{EA6999EC-18A2-43D0-ABEB-EF0D4C313D17}" dt="2025-10-16T06:36:57.953" v="5999" actId="164"/>
          <ac:picMkLst>
            <pc:docMk/>
            <pc:sldMk cId="853186433" sldId="580"/>
            <ac:picMk id="15" creationId="{695AA1F9-030D-E5C5-712C-0E660D329690}"/>
          </ac:picMkLst>
        </pc:picChg>
        <pc:picChg chg="add mod">
          <ac:chgData name="신동민(Shin, Dong-Min)" userId="cac0ec8f-f143-442f-9339-1b1c28aa2ad9" providerId="ADAL" clId="{EA6999EC-18A2-43D0-ABEB-EF0D4C313D17}" dt="2025-10-16T06:36:57.953" v="5999" actId="164"/>
          <ac:picMkLst>
            <pc:docMk/>
            <pc:sldMk cId="853186433" sldId="580"/>
            <ac:picMk id="26" creationId="{5A1186A7-1373-DF7E-314E-B148319CB728}"/>
          </ac:picMkLst>
        </pc:picChg>
        <pc:picChg chg="add mod ord">
          <ac:chgData name="신동민(Shin, Dong-Min)" userId="cac0ec8f-f143-442f-9339-1b1c28aa2ad9" providerId="ADAL" clId="{EA6999EC-18A2-43D0-ABEB-EF0D4C313D17}" dt="2025-10-16T06:38:57.818" v="6032" actId="1036"/>
          <ac:picMkLst>
            <pc:docMk/>
            <pc:sldMk cId="853186433" sldId="580"/>
            <ac:picMk id="31" creationId="{5AFAD46A-49D4-FE8E-EFF0-21392DBAF84E}"/>
          </ac:picMkLst>
        </pc:picChg>
        <pc:picChg chg="add mod">
          <ac:chgData name="신동민(Shin, Dong-Min)" userId="cac0ec8f-f143-442f-9339-1b1c28aa2ad9" providerId="ADAL" clId="{EA6999EC-18A2-43D0-ABEB-EF0D4C313D17}" dt="2025-10-16T06:36:57.953" v="5999" actId="164"/>
          <ac:picMkLst>
            <pc:docMk/>
            <pc:sldMk cId="853186433" sldId="580"/>
            <ac:picMk id="34" creationId="{F30C365C-6C35-186D-4CB5-251ADD0170D5}"/>
          </ac:picMkLst>
        </pc:picChg>
        <pc:picChg chg="add mod">
          <ac:chgData name="신동민(Shin, Dong-Min)" userId="cac0ec8f-f143-442f-9339-1b1c28aa2ad9" providerId="ADAL" clId="{EA6999EC-18A2-43D0-ABEB-EF0D4C313D17}" dt="2025-10-16T06:43:41.143" v="6307" actId="1037"/>
          <ac:picMkLst>
            <pc:docMk/>
            <pc:sldMk cId="853186433" sldId="580"/>
            <ac:picMk id="38" creationId="{E5CDBBBB-BD99-A1C2-5503-BE800E57651A}"/>
          </ac:picMkLst>
        </pc:picChg>
        <pc:picChg chg="add mod">
          <ac:chgData name="신동민(Shin, Dong-Min)" userId="cac0ec8f-f143-442f-9339-1b1c28aa2ad9" providerId="ADAL" clId="{EA6999EC-18A2-43D0-ABEB-EF0D4C313D17}" dt="2025-10-16T06:35:22.291" v="5932" actId="552"/>
          <ac:picMkLst>
            <pc:docMk/>
            <pc:sldMk cId="853186433" sldId="580"/>
            <ac:picMk id="42" creationId="{24BBE8BE-E2DB-C9A5-2BF1-0D6134659E47}"/>
          </ac:picMkLst>
        </pc:picChg>
        <pc:picChg chg="add mod">
          <ac:chgData name="신동민(Shin, Dong-Min)" userId="cac0ec8f-f143-442f-9339-1b1c28aa2ad9" providerId="ADAL" clId="{EA6999EC-18A2-43D0-ABEB-EF0D4C313D17}" dt="2025-10-16T06:44:03.472" v="6316" actId="1037"/>
          <ac:picMkLst>
            <pc:docMk/>
            <pc:sldMk cId="853186433" sldId="580"/>
            <ac:picMk id="43" creationId="{1DA00726-A3FE-148B-6891-9999C39525C8}"/>
          </ac:picMkLst>
        </pc:picChg>
        <pc:cxnChg chg="add mod">
          <ac:chgData name="신동민(Shin, Dong-Min)" userId="cac0ec8f-f143-442f-9339-1b1c28aa2ad9" providerId="ADAL" clId="{EA6999EC-18A2-43D0-ABEB-EF0D4C313D17}" dt="2025-10-16T06:37:43.655" v="6007" actId="14100"/>
          <ac:cxnSpMkLst>
            <pc:docMk/>
            <pc:sldMk cId="853186433" sldId="580"/>
            <ac:cxnSpMk id="49" creationId="{3F03F010-9A69-F98F-C693-47E072A7283D}"/>
          </ac:cxnSpMkLst>
        </pc:cxnChg>
        <pc:cxnChg chg="add mod">
          <ac:chgData name="신동민(Shin, Dong-Min)" userId="cac0ec8f-f143-442f-9339-1b1c28aa2ad9" providerId="ADAL" clId="{EA6999EC-18A2-43D0-ABEB-EF0D4C313D17}" dt="2025-10-16T06:42:33.172" v="6271" actId="14100"/>
          <ac:cxnSpMkLst>
            <pc:docMk/>
            <pc:sldMk cId="853186433" sldId="580"/>
            <ac:cxnSpMk id="59" creationId="{57F34DF7-9A68-39AA-FCB6-1EDFC7BBCEEE}"/>
          </ac:cxnSpMkLst>
        </pc:cxnChg>
      </pc:sldChg>
      <pc:sldChg chg="delSp modSp add del mod modShow">
        <pc:chgData name="신동민(Shin, Dong-Min)" userId="cac0ec8f-f143-442f-9339-1b1c28aa2ad9" providerId="ADAL" clId="{EA6999EC-18A2-43D0-ABEB-EF0D4C313D17}" dt="2025-10-16T01:14:43.492" v="4090" actId="47"/>
        <pc:sldMkLst>
          <pc:docMk/>
          <pc:sldMk cId="2120378975" sldId="580"/>
        </pc:sldMkLst>
      </pc:sldChg>
      <pc:sldChg chg="add del mod modShow">
        <pc:chgData name="신동민(Shin, Dong-Min)" userId="cac0ec8f-f143-442f-9339-1b1c28aa2ad9" providerId="ADAL" clId="{EA6999EC-18A2-43D0-ABEB-EF0D4C313D17}" dt="2025-10-16T06:00:18.846" v="5014" actId="47"/>
        <pc:sldMkLst>
          <pc:docMk/>
          <pc:sldMk cId="3666167585" sldId="580"/>
        </pc:sldMkLst>
      </pc:sldChg>
      <pc:sldChg chg="addSp delSp modSp add mod">
        <pc:chgData name="신동민(Shin, Dong-Min)" userId="cac0ec8f-f143-442f-9339-1b1c28aa2ad9" providerId="ADAL" clId="{EA6999EC-18A2-43D0-ABEB-EF0D4C313D17}" dt="2025-10-21T10:02:31.779" v="10563" actId="20577"/>
        <pc:sldMkLst>
          <pc:docMk/>
          <pc:sldMk cId="1084836835" sldId="581"/>
        </pc:sldMkLst>
        <pc:spChg chg="mod">
          <ac:chgData name="신동민(Shin, Dong-Min)" userId="cac0ec8f-f143-442f-9339-1b1c28aa2ad9" providerId="ADAL" clId="{EA6999EC-18A2-43D0-ABEB-EF0D4C313D17}" dt="2025-10-21T09:58:23.965" v="9729" actId="20577"/>
          <ac:spMkLst>
            <pc:docMk/>
            <pc:sldMk cId="1084836835" sldId="581"/>
            <ac:spMk id="6" creationId="{AD7F8C7B-0CA3-5F18-631C-5A8DDE879186}"/>
          </ac:spMkLst>
        </pc:spChg>
        <pc:spChg chg="mod">
          <ac:chgData name="신동민(Shin, Dong-Min)" userId="cac0ec8f-f143-442f-9339-1b1c28aa2ad9" providerId="ADAL" clId="{EA6999EC-18A2-43D0-ABEB-EF0D4C313D17}" dt="2025-10-21T10:02:31.779" v="10563" actId="20577"/>
          <ac:spMkLst>
            <pc:docMk/>
            <pc:sldMk cId="1084836835" sldId="581"/>
            <ac:spMk id="11" creationId="{195D761D-C596-18CB-860B-438519C5B090}"/>
          </ac:spMkLst>
        </pc:spChg>
        <pc:spChg chg="add mod">
          <ac:chgData name="신동민(Shin, Dong-Min)" userId="cac0ec8f-f143-442f-9339-1b1c28aa2ad9" providerId="ADAL" clId="{EA6999EC-18A2-43D0-ABEB-EF0D4C313D17}" dt="2025-10-21T09:47:36.029" v="9111" actId="14100"/>
          <ac:spMkLst>
            <pc:docMk/>
            <pc:sldMk cId="1084836835" sldId="581"/>
            <ac:spMk id="20" creationId="{2CE181BC-35BB-A635-20C5-474FF579C2FA}"/>
          </ac:spMkLst>
        </pc:spChg>
        <pc:spChg chg="add mod">
          <ac:chgData name="신동민(Shin, Dong-Min)" userId="cac0ec8f-f143-442f-9339-1b1c28aa2ad9" providerId="ADAL" clId="{EA6999EC-18A2-43D0-ABEB-EF0D4C313D17}" dt="2025-10-21T09:56:06.462" v="9255"/>
          <ac:spMkLst>
            <pc:docMk/>
            <pc:sldMk cId="1084836835" sldId="581"/>
            <ac:spMk id="21" creationId="{FB866DB6-6F6D-3045-B777-2AD9F2F413ED}"/>
          </ac:spMkLst>
        </pc:spChg>
        <pc:spChg chg="add mod">
          <ac:chgData name="신동민(Shin, Dong-Min)" userId="cac0ec8f-f143-442f-9339-1b1c28aa2ad9" providerId="ADAL" clId="{EA6999EC-18A2-43D0-ABEB-EF0D4C313D17}" dt="2025-10-21T09:47:27.693" v="9109" actId="14100"/>
          <ac:spMkLst>
            <pc:docMk/>
            <pc:sldMk cId="1084836835" sldId="581"/>
            <ac:spMk id="25" creationId="{D8DF5A4D-0DEF-3DE7-CB38-6D0B110AE679}"/>
          </ac:spMkLst>
        </pc:spChg>
        <pc:spChg chg="add mod">
          <ac:chgData name="신동민(Shin, Dong-Min)" userId="cac0ec8f-f143-442f-9339-1b1c28aa2ad9" providerId="ADAL" clId="{EA6999EC-18A2-43D0-ABEB-EF0D4C313D17}" dt="2025-10-21T09:56:07.823" v="9258"/>
          <ac:spMkLst>
            <pc:docMk/>
            <pc:sldMk cId="1084836835" sldId="581"/>
            <ac:spMk id="26" creationId="{E9691543-A1FC-6CE0-74E4-D0AC92032D58}"/>
          </ac:spMkLst>
        </pc:spChg>
        <pc:spChg chg="add mod">
          <ac:chgData name="신동민(Shin, Dong-Min)" userId="cac0ec8f-f143-442f-9339-1b1c28aa2ad9" providerId="ADAL" clId="{EA6999EC-18A2-43D0-ABEB-EF0D4C313D17}" dt="2025-10-21T09:55:33.996" v="9245" actId="1035"/>
          <ac:spMkLst>
            <pc:docMk/>
            <pc:sldMk cId="1084836835" sldId="581"/>
            <ac:spMk id="50" creationId="{91292033-0E8D-4631-854B-610222B802EF}"/>
          </ac:spMkLst>
        </pc:spChg>
        <pc:spChg chg="add mod">
          <ac:chgData name="신동민(Shin, Dong-Min)" userId="cac0ec8f-f143-442f-9339-1b1c28aa2ad9" providerId="ADAL" clId="{EA6999EC-18A2-43D0-ABEB-EF0D4C313D17}" dt="2025-10-21T09:55:40.265" v="9252" actId="1037"/>
          <ac:spMkLst>
            <pc:docMk/>
            <pc:sldMk cId="1084836835" sldId="581"/>
            <ac:spMk id="51" creationId="{7DBF6D08-8885-319B-8D70-7E6935326A6D}"/>
          </ac:spMkLst>
        </pc:spChg>
        <pc:grpChg chg="mod">
          <ac:chgData name="신동민(Shin, Dong-Min)" userId="cac0ec8f-f143-442f-9339-1b1c28aa2ad9" providerId="ADAL" clId="{EA6999EC-18A2-43D0-ABEB-EF0D4C313D17}" dt="2025-10-21T10:01:20.813" v="10506" actId="1076"/>
          <ac:grpSpMkLst>
            <pc:docMk/>
            <pc:sldMk cId="1084836835" sldId="581"/>
            <ac:grpSpMk id="8" creationId="{DC5BAA29-7AA5-9E3D-E34F-B738D82787A3}"/>
          </ac:grpSpMkLst>
        </pc:grpChg>
        <pc:graphicFrameChg chg="mod modGraphic">
          <ac:chgData name="신동민(Shin, Dong-Min)" userId="cac0ec8f-f143-442f-9339-1b1c28aa2ad9" providerId="ADAL" clId="{EA6999EC-18A2-43D0-ABEB-EF0D4C313D17}" dt="2025-10-21T09:43:22.181" v="9081" actId="20577"/>
          <ac:graphicFrameMkLst>
            <pc:docMk/>
            <pc:sldMk cId="1084836835" sldId="581"/>
            <ac:graphicFrameMk id="17" creationId="{452C054B-9C1F-AC2E-432A-2C6E4254D590}"/>
          </ac:graphicFrameMkLst>
        </pc:graphicFrameChg>
        <pc:picChg chg="add mod">
          <ac:chgData name="신동민(Shin, Dong-Min)" userId="cac0ec8f-f143-442f-9339-1b1c28aa2ad9" providerId="ADAL" clId="{EA6999EC-18A2-43D0-ABEB-EF0D4C313D17}" dt="2025-10-21T09:46:52.712" v="9102" actId="1076"/>
          <ac:picMkLst>
            <pc:docMk/>
            <pc:sldMk cId="1084836835" sldId="581"/>
            <ac:picMk id="19" creationId="{2CA3DE09-B238-FC81-F382-ACC42ABA6715}"/>
          </ac:picMkLst>
        </pc:picChg>
        <pc:picChg chg="add mod">
          <ac:chgData name="신동민(Shin, Dong-Min)" userId="cac0ec8f-f143-442f-9339-1b1c28aa2ad9" providerId="ADAL" clId="{EA6999EC-18A2-43D0-ABEB-EF0D4C313D17}" dt="2025-10-21T09:52:13.444" v="9210" actId="1076"/>
          <ac:picMkLst>
            <pc:docMk/>
            <pc:sldMk cId="1084836835" sldId="581"/>
            <ac:picMk id="32" creationId="{E64B3238-50EA-E1A3-1B66-797A64A31E3E}"/>
          </ac:picMkLst>
        </pc:picChg>
        <pc:picChg chg="add mod">
          <ac:chgData name="신동민(Shin, Dong-Min)" userId="cac0ec8f-f143-442f-9339-1b1c28aa2ad9" providerId="ADAL" clId="{EA6999EC-18A2-43D0-ABEB-EF0D4C313D17}" dt="2025-10-21T09:51:31.053" v="9202" actId="1076"/>
          <ac:picMkLst>
            <pc:docMk/>
            <pc:sldMk cId="1084836835" sldId="581"/>
            <ac:picMk id="41" creationId="{626134F5-DA3C-19AC-0035-D4350C046525}"/>
          </ac:picMkLst>
        </pc:picChg>
        <pc:picChg chg="add mod">
          <ac:chgData name="신동민(Shin, Dong-Min)" userId="cac0ec8f-f143-442f-9339-1b1c28aa2ad9" providerId="ADAL" clId="{EA6999EC-18A2-43D0-ABEB-EF0D4C313D17}" dt="2025-10-21T09:51:19.098" v="9200" actId="1076"/>
          <ac:picMkLst>
            <pc:docMk/>
            <pc:sldMk cId="1084836835" sldId="581"/>
            <ac:picMk id="44" creationId="{629F76D2-BBBA-C558-E91A-A193E9247B34}"/>
          </ac:picMkLst>
        </pc:picChg>
        <pc:picChg chg="add mod">
          <ac:chgData name="신동민(Shin, Dong-Min)" userId="cac0ec8f-f143-442f-9339-1b1c28aa2ad9" providerId="ADAL" clId="{EA6999EC-18A2-43D0-ABEB-EF0D4C313D17}" dt="2025-10-21T09:55:10.637" v="9234" actId="14100"/>
          <ac:picMkLst>
            <pc:docMk/>
            <pc:sldMk cId="1084836835" sldId="581"/>
            <ac:picMk id="49" creationId="{3200B2B1-1217-21A7-3EC6-6C15C30FF1EE}"/>
          </ac:picMkLst>
        </pc:picChg>
        <pc:cxnChg chg="add mod">
          <ac:chgData name="신동민(Shin, Dong-Min)" userId="cac0ec8f-f143-442f-9339-1b1c28aa2ad9" providerId="ADAL" clId="{EA6999EC-18A2-43D0-ABEB-EF0D4C313D17}" dt="2025-10-21T09:52:13.444" v="9210" actId="1076"/>
          <ac:cxnSpMkLst>
            <pc:docMk/>
            <pc:sldMk cId="1084836835" sldId="581"/>
            <ac:cxnSpMk id="35" creationId="{0AD9EC01-2F08-8B19-B507-DD2B3315933B}"/>
          </ac:cxnSpMkLst>
        </pc:cxnChg>
      </pc:sldChg>
      <pc:sldChg chg="addSp delSp modSp add mod">
        <pc:chgData name="신동민(Shin, Dong-Min)" userId="cac0ec8f-f143-442f-9339-1b1c28aa2ad9" providerId="ADAL" clId="{EA6999EC-18A2-43D0-ABEB-EF0D4C313D17}" dt="2025-10-23T05:52:14.093" v="29329" actId="20577"/>
        <pc:sldMkLst>
          <pc:docMk/>
          <pc:sldMk cId="3284028143" sldId="582"/>
        </pc:sldMkLst>
        <pc:spChg chg="mod">
          <ac:chgData name="신동민(Shin, Dong-Min)" userId="cac0ec8f-f143-442f-9339-1b1c28aa2ad9" providerId="ADAL" clId="{EA6999EC-18A2-43D0-ABEB-EF0D4C313D17}" dt="2025-10-23T05:52:14.093" v="29329" actId="20577"/>
          <ac:spMkLst>
            <pc:docMk/>
            <pc:sldMk cId="3284028143" sldId="582"/>
            <ac:spMk id="6" creationId="{70ECA51B-94E4-1905-7F1D-FFB64ABF47A6}"/>
          </ac:spMkLst>
        </pc:spChg>
        <pc:spChg chg="add mod ord">
          <ac:chgData name="신동민(Shin, Dong-Min)" userId="cac0ec8f-f143-442f-9339-1b1c28aa2ad9" providerId="ADAL" clId="{EA6999EC-18A2-43D0-ABEB-EF0D4C313D17}" dt="2025-10-16T07:34:01.320" v="7028"/>
          <ac:spMkLst>
            <pc:docMk/>
            <pc:sldMk cId="3284028143" sldId="582"/>
            <ac:spMk id="13" creationId="{D6D6F1A1-EAE6-5A1C-370D-06C6B44F317D}"/>
          </ac:spMkLst>
        </pc:spChg>
        <pc:spChg chg="add mod ord">
          <ac:chgData name="신동민(Shin, Dong-Min)" userId="cac0ec8f-f143-442f-9339-1b1c28aa2ad9" providerId="ADAL" clId="{EA6999EC-18A2-43D0-ABEB-EF0D4C313D17}" dt="2025-10-16T07:33:59.032" v="7027" actId="166"/>
          <ac:spMkLst>
            <pc:docMk/>
            <pc:sldMk cId="3284028143" sldId="582"/>
            <ac:spMk id="14" creationId="{AD116DF1-ADAD-E9A2-DB22-B211001774FF}"/>
          </ac:spMkLst>
        </pc:spChg>
        <pc:graphicFrameChg chg="modGraphic">
          <ac:chgData name="신동민(Shin, Dong-Min)" userId="cac0ec8f-f143-442f-9339-1b1c28aa2ad9" providerId="ADAL" clId="{EA6999EC-18A2-43D0-ABEB-EF0D4C313D17}" dt="2025-10-23T05:39:51.307" v="28708" actId="20577"/>
          <ac:graphicFrameMkLst>
            <pc:docMk/>
            <pc:sldMk cId="3284028143" sldId="582"/>
            <ac:graphicFrameMk id="17" creationId="{3D5D5EF1-3687-78DB-906F-E6F8724CA951}"/>
          </ac:graphicFrameMkLst>
        </pc:graphicFrameChg>
        <pc:picChg chg="add mod">
          <ac:chgData name="신동민(Shin, Dong-Min)" userId="cac0ec8f-f143-442f-9339-1b1c28aa2ad9" providerId="ADAL" clId="{EA6999EC-18A2-43D0-ABEB-EF0D4C313D17}" dt="2025-10-16T07:33:11.522" v="7024" actId="108"/>
          <ac:picMkLst>
            <pc:docMk/>
            <pc:sldMk cId="3284028143" sldId="582"/>
            <ac:picMk id="12" creationId="{5B9BA86A-AA6E-C3FA-870A-3FC98BBAFD90}"/>
          </ac:picMkLst>
        </pc:picChg>
        <pc:picChg chg="add mod">
          <ac:chgData name="신동민(Shin, Dong-Min)" userId="cac0ec8f-f143-442f-9339-1b1c28aa2ad9" providerId="ADAL" clId="{EA6999EC-18A2-43D0-ABEB-EF0D4C313D17}" dt="2025-10-16T07:33:51.344" v="7026"/>
          <ac:picMkLst>
            <pc:docMk/>
            <pc:sldMk cId="3284028143" sldId="582"/>
            <ac:picMk id="15" creationId="{3A86AC70-6B56-568E-EF98-A21F6AAFAEB8}"/>
          </ac:picMkLst>
        </pc:picChg>
      </pc:sldChg>
      <pc:sldChg chg="modSp add mod ord">
        <pc:chgData name="신동민(Shin, Dong-Min)" userId="cac0ec8f-f143-442f-9339-1b1c28aa2ad9" providerId="ADAL" clId="{EA6999EC-18A2-43D0-ABEB-EF0D4C313D17}" dt="2025-10-21T09:35:24.450" v="9037"/>
        <pc:sldMkLst>
          <pc:docMk/>
          <pc:sldMk cId="820092691" sldId="583"/>
        </pc:sldMkLst>
        <pc:spChg chg="mod">
          <ac:chgData name="신동민(Shin, Dong-Min)" userId="cac0ec8f-f143-442f-9339-1b1c28aa2ad9" providerId="ADAL" clId="{EA6999EC-18A2-43D0-ABEB-EF0D4C313D17}" dt="2025-10-21T09:35:24.450" v="9037"/>
          <ac:spMkLst>
            <pc:docMk/>
            <pc:sldMk cId="820092691" sldId="583"/>
            <ac:spMk id="11" creationId="{0A30CB8C-A462-D73D-05CB-F49A3EE37D44}"/>
          </ac:spMkLst>
        </pc:spChg>
      </pc:sldChg>
      <pc:sldChg chg="add del mod modShow">
        <pc:chgData name="신동민(Shin, Dong-Min)" userId="cac0ec8f-f143-442f-9339-1b1c28aa2ad9" providerId="ADAL" clId="{EA6999EC-18A2-43D0-ABEB-EF0D4C313D17}" dt="2025-10-17T06:57:56.505" v="8556" actId="47"/>
        <pc:sldMkLst>
          <pc:docMk/>
          <pc:sldMk cId="3332299768" sldId="583"/>
        </pc:sldMkLst>
      </pc:sldChg>
      <pc:sldChg chg="addSp delSp modSp add mod">
        <pc:chgData name="신동민(Shin, Dong-Min)" userId="cac0ec8f-f143-442f-9339-1b1c28aa2ad9" providerId="ADAL" clId="{EA6999EC-18A2-43D0-ABEB-EF0D4C313D17}" dt="2025-10-23T07:40:14.006" v="30434" actId="108"/>
        <pc:sldMkLst>
          <pc:docMk/>
          <pc:sldMk cId="717860002" sldId="584"/>
        </pc:sldMkLst>
        <pc:spChg chg="mod">
          <ac:chgData name="신동민(Shin, Dong-Min)" userId="cac0ec8f-f143-442f-9339-1b1c28aa2ad9" providerId="ADAL" clId="{EA6999EC-18A2-43D0-ABEB-EF0D4C313D17}" dt="2025-10-23T07:40:14.006" v="30434" actId="108"/>
          <ac:spMkLst>
            <pc:docMk/>
            <pc:sldMk cId="717860002" sldId="584"/>
            <ac:spMk id="6" creationId="{89A66882-3FB8-F5E7-9F88-823F393E04CC}"/>
          </ac:spMkLst>
        </pc:spChg>
        <pc:spChg chg="add mod">
          <ac:chgData name="신동민(Shin, Dong-Min)" userId="cac0ec8f-f143-442f-9339-1b1c28aa2ad9" providerId="ADAL" clId="{EA6999EC-18A2-43D0-ABEB-EF0D4C313D17}" dt="2025-10-21T10:06:27.154" v="10800" actId="1038"/>
          <ac:spMkLst>
            <pc:docMk/>
            <pc:sldMk cId="717860002" sldId="584"/>
            <ac:spMk id="7" creationId="{6BD36F07-7B97-CCD7-D0D2-8721976ED2C3}"/>
          </ac:spMkLst>
        </pc:spChg>
        <pc:spChg chg="add mod">
          <ac:chgData name="신동민(Shin, Dong-Min)" userId="cac0ec8f-f143-442f-9339-1b1c28aa2ad9" providerId="ADAL" clId="{EA6999EC-18A2-43D0-ABEB-EF0D4C313D17}" dt="2025-10-21T10:06:30.647" v="10806" actId="1036"/>
          <ac:spMkLst>
            <pc:docMk/>
            <pc:sldMk cId="717860002" sldId="584"/>
            <ac:spMk id="13" creationId="{D0D820B7-7E40-5C72-34FB-B18D336A69B4}"/>
          </ac:spMkLst>
        </pc:spChg>
        <pc:spChg chg="add mod">
          <ac:chgData name="신동민(Shin, Dong-Min)" userId="cac0ec8f-f143-442f-9339-1b1c28aa2ad9" providerId="ADAL" clId="{EA6999EC-18A2-43D0-ABEB-EF0D4C313D17}" dt="2025-10-21T10:04:17.466" v="10653" actId="1037"/>
          <ac:spMkLst>
            <pc:docMk/>
            <pc:sldMk cId="717860002" sldId="584"/>
            <ac:spMk id="14" creationId="{88937A55-2BED-7570-F6CC-DFB60D6A5AC5}"/>
          </ac:spMkLst>
        </pc:spChg>
        <pc:spChg chg="add mod">
          <ac:chgData name="신동민(Shin, Dong-Min)" userId="cac0ec8f-f143-442f-9339-1b1c28aa2ad9" providerId="ADAL" clId="{EA6999EC-18A2-43D0-ABEB-EF0D4C313D17}" dt="2025-10-21T10:04:17.466" v="10653" actId="1037"/>
          <ac:spMkLst>
            <pc:docMk/>
            <pc:sldMk cId="717860002" sldId="584"/>
            <ac:spMk id="15" creationId="{19BA25F9-BCAE-7074-15F3-490C351302C3}"/>
          </ac:spMkLst>
        </pc:spChg>
        <pc:spChg chg="mod">
          <ac:chgData name="신동민(Shin, Dong-Min)" userId="cac0ec8f-f143-442f-9339-1b1c28aa2ad9" providerId="ADAL" clId="{EA6999EC-18A2-43D0-ABEB-EF0D4C313D17}" dt="2025-10-21T23:35:46.617" v="11557" actId="1076"/>
          <ac:spMkLst>
            <pc:docMk/>
            <pc:sldMk cId="717860002" sldId="584"/>
            <ac:spMk id="18" creationId="{0AFA8666-B3A2-5F25-A61D-D0462EBB337D}"/>
          </ac:spMkLst>
        </pc:spChg>
        <pc:spChg chg="mod">
          <ac:chgData name="신동민(Shin, Dong-Min)" userId="cac0ec8f-f143-442f-9339-1b1c28aa2ad9" providerId="ADAL" clId="{EA6999EC-18A2-43D0-ABEB-EF0D4C313D17}" dt="2025-10-21T23:36:21.893" v="11580" actId="20577"/>
          <ac:spMkLst>
            <pc:docMk/>
            <pc:sldMk cId="717860002" sldId="584"/>
            <ac:spMk id="22" creationId="{CB6022C7-C0CB-3779-03EA-F8BA932D9A14}"/>
          </ac:spMkLst>
        </pc:spChg>
        <pc:grpChg chg="add mod">
          <ac:chgData name="신동민(Shin, Dong-Min)" userId="cac0ec8f-f143-442f-9339-1b1c28aa2ad9" providerId="ADAL" clId="{EA6999EC-18A2-43D0-ABEB-EF0D4C313D17}" dt="2025-10-21T23:36:25.518" v="11582" actId="1036"/>
          <ac:grpSpMkLst>
            <pc:docMk/>
            <pc:sldMk cId="717860002" sldId="584"/>
            <ac:grpSpMk id="16" creationId="{B05AB049-ED51-1E6A-142F-7C9B18AD0D8E}"/>
          </ac:grpSpMkLst>
        </pc:grpChg>
        <pc:graphicFrameChg chg="mod modGraphic">
          <ac:chgData name="신동민(Shin, Dong-Min)" userId="cac0ec8f-f143-442f-9339-1b1c28aa2ad9" providerId="ADAL" clId="{EA6999EC-18A2-43D0-ABEB-EF0D4C313D17}" dt="2025-10-21T10:03:18.681" v="10600"/>
          <ac:graphicFrameMkLst>
            <pc:docMk/>
            <pc:sldMk cId="717860002" sldId="584"/>
            <ac:graphicFrameMk id="17" creationId="{29C58477-C6DB-2EF6-E709-76CF2F6E3904}"/>
          </ac:graphicFrameMkLst>
        </pc:graphicFrameChg>
        <pc:picChg chg="add mod">
          <ac:chgData name="신동민(Shin, Dong-Min)" userId="cac0ec8f-f143-442f-9339-1b1c28aa2ad9" providerId="ADAL" clId="{EA6999EC-18A2-43D0-ABEB-EF0D4C313D17}" dt="2025-10-21T10:03:54.846" v="10609" actId="108"/>
          <ac:picMkLst>
            <pc:docMk/>
            <pc:sldMk cId="717860002" sldId="584"/>
            <ac:picMk id="4" creationId="{4A450822-D86C-77B5-9234-43A2F425AB6D}"/>
          </ac:picMkLst>
        </pc:picChg>
      </pc:sldChg>
      <pc:sldChg chg="add del mod modShow">
        <pc:chgData name="신동민(Shin, Dong-Min)" userId="cac0ec8f-f143-442f-9339-1b1c28aa2ad9" providerId="ADAL" clId="{EA6999EC-18A2-43D0-ABEB-EF0D4C313D17}" dt="2025-10-21T09:46:15.874" v="9094" actId="47"/>
        <pc:sldMkLst>
          <pc:docMk/>
          <pc:sldMk cId="3148075134" sldId="584"/>
        </pc:sldMkLst>
      </pc:sldChg>
      <pc:sldChg chg="delSp modSp add del mod">
        <pc:chgData name="신동민(Shin, Dong-Min)" userId="cac0ec8f-f143-442f-9339-1b1c28aa2ad9" providerId="ADAL" clId="{EA6999EC-18A2-43D0-ABEB-EF0D4C313D17}" dt="2025-10-21T02:39:56.315" v="8924" actId="47"/>
        <pc:sldMkLst>
          <pc:docMk/>
          <pc:sldMk cId="3659360456" sldId="584"/>
        </pc:sldMkLst>
      </pc:sldChg>
      <pc:sldChg chg="addSp delSp modSp add mod">
        <pc:chgData name="신동민(Shin, Dong-Min)" userId="cac0ec8f-f143-442f-9339-1b1c28aa2ad9" providerId="ADAL" clId="{EA6999EC-18A2-43D0-ABEB-EF0D4C313D17}" dt="2025-10-23T05:40:08.918" v="28713" actId="404"/>
        <pc:sldMkLst>
          <pc:docMk/>
          <pc:sldMk cId="764989248" sldId="585"/>
        </pc:sldMkLst>
        <pc:spChg chg="mod">
          <ac:chgData name="신동민(Shin, Dong-Min)" userId="cac0ec8f-f143-442f-9339-1b1c28aa2ad9" providerId="ADAL" clId="{EA6999EC-18A2-43D0-ABEB-EF0D4C313D17}" dt="2025-10-22T00:16:49.237" v="13700" actId="1076"/>
          <ac:spMkLst>
            <pc:docMk/>
            <pc:sldMk cId="764989248" sldId="585"/>
            <ac:spMk id="5" creationId="{8684DE7C-9DB8-2937-BB0C-68D047F08A84}"/>
          </ac:spMkLst>
        </pc:spChg>
        <pc:spChg chg="mod">
          <ac:chgData name="신동민(Shin, Dong-Min)" userId="cac0ec8f-f143-442f-9339-1b1c28aa2ad9" providerId="ADAL" clId="{EA6999EC-18A2-43D0-ABEB-EF0D4C313D17}" dt="2025-10-22T01:18:19.636" v="15271"/>
          <ac:spMkLst>
            <pc:docMk/>
            <pc:sldMk cId="764989248" sldId="585"/>
            <ac:spMk id="6" creationId="{D8806601-3398-6C8B-0745-2A636F4E9A5B}"/>
          </ac:spMkLst>
        </pc:spChg>
        <pc:spChg chg="add mod">
          <ac:chgData name="신동민(Shin, Dong-Min)" userId="cac0ec8f-f143-442f-9339-1b1c28aa2ad9" providerId="ADAL" clId="{EA6999EC-18A2-43D0-ABEB-EF0D4C313D17}" dt="2025-10-21T23:40:27.421" v="11849" actId="14100"/>
          <ac:spMkLst>
            <pc:docMk/>
            <pc:sldMk cId="764989248" sldId="585"/>
            <ac:spMk id="19" creationId="{D8AD879D-9321-C6F1-9643-6732AFB93A28}"/>
          </ac:spMkLst>
        </pc:spChg>
        <pc:spChg chg="add mod">
          <ac:chgData name="신동민(Shin, Dong-Min)" userId="cac0ec8f-f143-442f-9339-1b1c28aa2ad9" providerId="ADAL" clId="{EA6999EC-18A2-43D0-ABEB-EF0D4C313D17}" dt="2025-10-21T23:40:30.100" v="11850" actId="1038"/>
          <ac:spMkLst>
            <pc:docMk/>
            <pc:sldMk cId="764989248" sldId="585"/>
            <ac:spMk id="20" creationId="{AD2A2207-DAFD-65E8-9DE5-54079ECD315D}"/>
          </ac:spMkLst>
        </pc:spChg>
        <pc:spChg chg="add mod">
          <ac:chgData name="신동민(Shin, Dong-Min)" userId="cac0ec8f-f143-442f-9339-1b1c28aa2ad9" providerId="ADAL" clId="{EA6999EC-18A2-43D0-ABEB-EF0D4C313D17}" dt="2025-10-21T23:41:02.298" v="11961" actId="14100"/>
          <ac:spMkLst>
            <pc:docMk/>
            <pc:sldMk cId="764989248" sldId="585"/>
            <ac:spMk id="21" creationId="{95CE7ADE-DADB-F4AC-A21F-96B245962C60}"/>
          </ac:spMkLst>
        </pc:spChg>
        <pc:spChg chg="add mod">
          <ac:chgData name="신동민(Shin, Dong-Min)" userId="cac0ec8f-f143-442f-9339-1b1c28aa2ad9" providerId="ADAL" clId="{EA6999EC-18A2-43D0-ABEB-EF0D4C313D17}" dt="2025-10-21T23:41:36.915" v="11972" actId="1076"/>
          <ac:spMkLst>
            <pc:docMk/>
            <pc:sldMk cId="764989248" sldId="585"/>
            <ac:spMk id="24" creationId="{20867242-1E4A-9F98-F729-5A7A8D50256E}"/>
          </ac:spMkLst>
        </pc:spChg>
        <pc:spChg chg="add mod">
          <ac:chgData name="신동민(Shin, Dong-Min)" userId="cac0ec8f-f143-442f-9339-1b1c28aa2ad9" providerId="ADAL" clId="{EA6999EC-18A2-43D0-ABEB-EF0D4C313D17}" dt="2025-10-21T23:57:37.232" v="12435" actId="164"/>
          <ac:spMkLst>
            <pc:docMk/>
            <pc:sldMk cId="764989248" sldId="585"/>
            <ac:spMk id="39" creationId="{9F6D2135-AEC4-5AB6-0A20-BC89EB832C95}"/>
          </ac:spMkLst>
        </pc:spChg>
        <pc:spChg chg="add mod ord">
          <ac:chgData name="신동민(Shin, Dong-Min)" userId="cac0ec8f-f143-442f-9339-1b1c28aa2ad9" providerId="ADAL" clId="{EA6999EC-18A2-43D0-ABEB-EF0D4C313D17}" dt="2025-10-21T23:57:37.232" v="12435" actId="164"/>
          <ac:spMkLst>
            <pc:docMk/>
            <pc:sldMk cId="764989248" sldId="585"/>
            <ac:spMk id="40" creationId="{CF53E4D9-BA5A-7EBC-9EA5-82C4982E2065}"/>
          </ac:spMkLst>
        </pc:spChg>
        <pc:spChg chg="add mod">
          <ac:chgData name="신동민(Shin, Dong-Min)" userId="cac0ec8f-f143-442f-9339-1b1c28aa2ad9" providerId="ADAL" clId="{EA6999EC-18A2-43D0-ABEB-EF0D4C313D17}" dt="2025-10-22T00:17:04.308" v="13710"/>
          <ac:spMkLst>
            <pc:docMk/>
            <pc:sldMk cId="764989248" sldId="585"/>
            <ac:spMk id="56" creationId="{733F18A6-9BAC-6C84-474A-13A15361568A}"/>
          </ac:spMkLst>
        </pc:spChg>
        <pc:spChg chg="add mod">
          <ac:chgData name="신동민(Shin, Dong-Min)" userId="cac0ec8f-f143-442f-9339-1b1c28aa2ad9" providerId="ADAL" clId="{EA6999EC-18A2-43D0-ABEB-EF0D4C313D17}" dt="2025-10-22T00:17:01.073" v="13707" actId="1035"/>
          <ac:spMkLst>
            <pc:docMk/>
            <pc:sldMk cId="764989248" sldId="585"/>
            <ac:spMk id="57" creationId="{26E3939A-E8A9-0154-BBA8-00EA7043F2BA}"/>
          </ac:spMkLst>
        </pc:spChg>
        <pc:grpChg chg="add mod">
          <ac:chgData name="신동민(Shin, Dong-Min)" userId="cac0ec8f-f143-442f-9339-1b1c28aa2ad9" providerId="ADAL" clId="{EA6999EC-18A2-43D0-ABEB-EF0D4C313D17}" dt="2025-10-21T23:57:37.232" v="12435" actId="164"/>
          <ac:grpSpMkLst>
            <pc:docMk/>
            <pc:sldMk cId="764989248" sldId="585"/>
            <ac:grpSpMk id="31" creationId="{00988224-81EF-6DE6-0B79-C140F6004B1A}"/>
          </ac:grpSpMkLst>
        </pc:grpChg>
        <pc:grpChg chg="add mod">
          <ac:chgData name="신동민(Shin, Dong-Min)" userId="cac0ec8f-f143-442f-9339-1b1c28aa2ad9" providerId="ADAL" clId="{EA6999EC-18A2-43D0-ABEB-EF0D4C313D17}" dt="2025-10-22T00:16:31.869" v="13681" actId="1076"/>
          <ac:grpSpMkLst>
            <pc:docMk/>
            <pc:sldMk cId="764989248" sldId="585"/>
            <ac:grpSpMk id="54" creationId="{EBA6CDF0-1726-6335-2CA3-BE84B09F08C4}"/>
          </ac:grpSpMkLst>
        </pc:grpChg>
        <pc:graphicFrameChg chg="mod modGraphic">
          <ac:chgData name="신동민(Shin, Dong-Min)" userId="cac0ec8f-f143-442f-9339-1b1c28aa2ad9" providerId="ADAL" clId="{EA6999EC-18A2-43D0-ABEB-EF0D4C313D17}" dt="2025-10-23T05:40:08.918" v="28713" actId="404"/>
          <ac:graphicFrameMkLst>
            <pc:docMk/>
            <pc:sldMk cId="764989248" sldId="585"/>
            <ac:graphicFrameMk id="17" creationId="{B7A3B97F-FA3A-D9AB-BCAE-4D5EADD1DD42}"/>
          </ac:graphicFrameMkLst>
        </pc:graphicFrameChg>
        <pc:picChg chg="add mod">
          <ac:chgData name="신동민(Shin, Dong-Min)" userId="cac0ec8f-f143-442f-9339-1b1c28aa2ad9" providerId="ADAL" clId="{EA6999EC-18A2-43D0-ABEB-EF0D4C313D17}" dt="2025-10-21T23:39:35.357" v="11799" actId="108"/>
          <ac:picMkLst>
            <pc:docMk/>
            <pc:sldMk cId="764989248" sldId="585"/>
            <ac:picMk id="12" creationId="{903952F2-335B-0FEB-99AD-ACC49115211B}"/>
          </ac:picMkLst>
        </pc:picChg>
        <pc:picChg chg="add mod">
          <ac:chgData name="신동민(Shin, Dong-Min)" userId="cac0ec8f-f143-442f-9339-1b1c28aa2ad9" providerId="ADAL" clId="{EA6999EC-18A2-43D0-ABEB-EF0D4C313D17}" dt="2025-10-21T23:44:44.513" v="12007" actId="108"/>
          <ac:picMkLst>
            <pc:docMk/>
            <pc:sldMk cId="764989248" sldId="585"/>
            <ac:picMk id="28" creationId="{2F841502-E145-08B9-44ED-E2809ACE0805}"/>
          </ac:picMkLst>
        </pc:picChg>
        <pc:picChg chg="add mod">
          <ac:chgData name="신동민(Shin, Dong-Min)" userId="cac0ec8f-f143-442f-9339-1b1c28aa2ad9" providerId="ADAL" clId="{EA6999EC-18A2-43D0-ABEB-EF0D4C313D17}" dt="2025-10-21T23:44:44.513" v="12007" actId="108"/>
          <ac:picMkLst>
            <pc:docMk/>
            <pc:sldMk cId="764989248" sldId="585"/>
            <ac:picMk id="30" creationId="{1DACC29E-6DC3-5A36-CE9C-FE587893353B}"/>
          </ac:picMkLst>
        </pc:picChg>
        <pc:picChg chg="add mod">
          <ac:chgData name="신동민(Shin, Dong-Min)" userId="cac0ec8f-f143-442f-9339-1b1c28aa2ad9" providerId="ADAL" clId="{EA6999EC-18A2-43D0-ABEB-EF0D4C313D17}" dt="2025-10-21T23:57:37.232" v="12435" actId="164"/>
          <ac:picMkLst>
            <pc:docMk/>
            <pc:sldMk cId="764989248" sldId="585"/>
            <ac:picMk id="37" creationId="{A235DF02-5D82-B894-FCEC-AE9F329EB30D}"/>
          </ac:picMkLst>
        </pc:picChg>
        <pc:picChg chg="add mod">
          <ac:chgData name="신동민(Shin, Dong-Min)" userId="cac0ec8f-f143-442f-9339-1b1c28aa2ad9" providerId="ADAL" clId="{EA6999EC-18A2-43D0-ABEB-EF0D4C313D17}" dt="2025-10-22T00:16:33.736" v="13683" actId="1076"/>
          <ac:picMkLst>
            <pc:docMk/>
            <pc:sldMk cId="764989248" sldId="585"/>
            <ac:picMk id="52" creationId="{58E7F68D-C8B1-681E-0102-06B20760D38A}"/>
          </ac:picMkLst>
        </pc:picChg>
        <pc:cxnChg chg="add mod">
          <ac:chgData name="신동민(Shin, Dong-Min)" userId="cac0ec8f-f143-442f-9339-1b1c28aa2ad9" providerId="ADAL" clId="{EA6999EC-18A2-43D0-ABEB-EF0D4C313D17}" dt="2025-10-22T00:16:31.869" v="13681" actId="1076"/>
          <ac:cxnSpMkLst>
            <pc:docMk/>
            <pc:sldMk cId="764989248" sldId="585"/>
            <ac:cxnSpMk id="32" creationId="{410A0DE7-5A37-19AE-44C8-59C22AE9A8BF}"/>
          </ac:cxnSpMkLst>
        </pc:cxnChg>
      </pc:sldChg>
      <pc:sldChg chg="modSp add del mod modShow">
        <pc:chgData name="신동민(Shin, Dong-Min)" userId="cac0ec8f-f143-442f-9339-1b1c28aa2ad9" providerId="ADAL" clId="{EA6999EC-18A2-43D0-ABEB-EF0D4C313D17}" dt="2025-10-22T01:33:28.136" v="15949" actId="47"/>
        <pc:sldMkLst>
          <pc:docMk/>
          <pc:sldMk cId="3344213073" sldId="586"/>
        </pc:sldMkLst>
      </pc:sldChg>
      <pc:sldChg chg="modSp add del mod modShow">
        <pc:chgData name="신동민(Shin, Dong-Min)" userId="cac0ec8f-f143-442f-9339-1b1c28aa2ad9" providerId="ADAL" clId="{EA6999EC-18A2-43D0-ABEB-EF0D4C313D17}" dt="2025-10-22T01:33:27.073" v="15948" actId="47"/>
        <pc:sldMkLst>
          <pc:docMk/>
          <pc:sldMk cId="4156101267" sldId="587"/>
        </pc:sldMkLst>
      </pc:sldChg>
      <pc:sldChg chg="addSp delSp modSp add mod">
        <pc:chgData name="신동민(Shin, Dong-Min)" userId="cac0ec8f-f143-442f-9339-1b1c28aa2ad9" providerId="ADAL" clId="{EA6999EC-18A2-43D0-ABEB-EF0D4C313D17}" dt="2025-10-23T05:40:26.697" v="28722" actId="20577"/>
        <pc:sldMkLst>
          <pc:docMk/>
          <pc:sldMk cId="711946579" sldId="588"/>
        </pc:sldMkLst>
        <pc:spChg chg="mod">
          <ac:chgData name="신동민(Shin, Dong-Min)" userId="cac0ec8f-f143-442f-9339-1b1c28aa2ad9" providerId="ADAL" clId="{EA6999EC-18A2-43D0-ABEB-EF0D4C313D17}" dt="2025-10-22T01:08:02.814" v="14535" actId="1076"/>
          <ac:spMkLst>
            <pc:docMk/>
            <pc:sldMk cId="711946579" sldId="588"/>
            <ac:spMk id="5" creationId="{63030EB0-8231-5C82-5DB3-D2287C4A425C}"/>
          </ac:spMkLst>
        </pc:spChg>
        <pc:spChg chg="mod">
          <ac:chgData name="신동민(Shin, Dong-Min)" userId="cac0ec8f-f143-442f-9339-1b1c28aa2ad9" providerId="ADAL" clId="{EA6999EC-18A2-43D0-ABEB-EF0D4C313D17}" dt="2025-10-22T01:18:38.476" v="15285"/>
          <ac:spMkLst>
            <pc:docMk/>
            <pc:sldMk cId="711946579" sldId="588"/>
            <ac:spMk id="6" creationId="{0E6A55F7-64F6-DBED-FA88-4F0768A7DD89}"/>
          </ac:spMkLst>
        </pc:spChg>
        <pc:spChg chg="add mod">
          <ac:chgData name="신동민(Shin, Dong-Min)" userId="cac0ec8f-f143-442f-9339-1b1c28aa2ad9" providerId="ADAL" clId="{EA6999EC-18A2-43D0-ABEB-EF0D4C313D17}" dt="2025-10-22T01:03:20.009" v="14442" actId="14100"/>
          <ac:spMkLst>
            <pc:docMk/>
            <pc:sldMk cId="711946579" sldId="588"/>
            <ac:spMk id="44" creationId="{BDB512F4-F818-278A-282A-B8C8ECD5D112}"/>
          </ac:spMkLst>
        </pc:spChg>
        <pc:spChg chg="add mod">
          <ac:chgData name="신동민(Shin, Dong-Min)" userId="cac0ec8f-f143-442f-9339-1b1c28aa2ad9" providerId="ADAL" clId="{EA6999EC-18A2-43D0-ABEB-EF0D4C313D17}" dt="2025-10-22T01:03:25.427" v="14452" actId="1037"/>
          <ac:spMkLst>
            <pc:docMk/>
            <pc:sldMk cId="711946579" sldId="588"/>
            <ac:spMk id="45" creationId="{502F9B7D-2BEF-F832-D631-34AFE148FB47}"/>
          </ac:spMkLst>
        </pc:spChg>
        <pc:spChg chg="add mod">
          <ac:chgData name="신동민(Shin, Dong-Min)" userId="cac0ec8f-f143-442f-9339-1b1c28aa2ad9" providerId="ADAL" clId="{EA6999EC-18A2-43D0-ABEB-EF0D4C313D17}" dt="2025-10-22T01:07:08.216" v="14507" actId="14100"/>
          <ac:spMkLst>
            <pc:docMk/>
            <pc:sldMk cId="711946579" sldId="588"/>
            <ac:spMk id="57" creationId="{F81CD906-F6DF-FBA1-8E93-C2D94CDBAC8B}"/>
          </ac:spMkLst>
        </pc:spChg>
        <pc:spChg chg="add mod">
          <ac:chgData name="신동민(Shin, Dong-Min)" userId="cac0ec8f-f143-442f-9339-1b1c28aa2ad9" providerId="ADAL" clId="{EA6999EC-18A2-43D0-ABEB-EF0D4C313D17}" dt="2025-10-22T01:17:11.787" v="15220"/>
          <ac:spMkLst>
            <pc:docMk/>
            <pc:sldMk cId="711946579" sldId="588"/>
            <ac:spMk id="58" creationId="{DB57F6BD-1201-04B3-E3D6-C38F414A3283}"/>
          </ac:spMkLst>
        </pc:spChg>
        <pc:spChg chg="add mod">
          <ac:chgData name="신동민(Shin, Dong-Min)" userId="cac0ec8f-f143-442f-9339-1b1c28aa2ad9" providerId="ADAL" clId="{EA6999EC-18A2-43D0-ABEB-EF0D4C313D17}" dt="2025-10-22T01:07:19.651" v="14513" actId="14100"/>
          <ac:spMkLst>
            <pc:docMk/>
            <pc:sldMk cId="711946579" sldId="588"/>
            <ac:spMk id="59" creationId="{264FD303-1599-B99F-7A38-CA147AA94D27}"/>
          </ac:spMkLst>
        </pc:spChg>
        <pc:spChg chg="add mod">
          <ac:chgData name="신동민(Shin, Dong-Min)" userId="cac0ec8f-f143-442f-9339-1b1c28aa2ad9" providerId="ADAL" clId="{EA6999EC-18A2-43D0-ABEB-EF0D4C313D17}" dt="2025-10-22T01:07:31.262" v="14521" actId="14100"/>
          <ac:spMkLst>
            <pc:docMk/>
            <pc:sldMk cId="711946579" sldId="588"/>
            <ac:spMk id="60" creationId="{1E42E7F5-CBD2-E39D-65D5-64ECEAF63E9A}"/>
          </ac:spMkLst>
        </pc:spChg>
        <pc:spChg chg="add mod">
          <ac:chgData name="신동민(Shin, Dong-Min)" userId="cac0ec8f-f143-442f-9339-1b1c28aa2ad9" providerId="ADAL" clId="{EA6999EC-18A2-43D0-ABEB-EF0D4C313D17}" dt="2025-10-22T01:07:41.032" v="14528" actId="1038"/>
          <ac:spMkLst>
            <pc:docMk/>
            <pc:sldMk cId="711946579" sldId="588"/>
            <ac:spMk id="64" creationId="{907E4BF0-1C88-E389-C61D-C71EF70A1D4D}"/>
          </ac:spMkLst>
        </pc:spChg>
        <pc:spChg chg="add mod">
          <ac:chgData name="신동민(Shin, Dong-Min)" userId="cac0ec8f-f143-442f-9339-1b1c28aa2ad9" providerId="ADAL" clId="{EA6999EC-18A2-43D0-ABEB-EF0D4C313D17}" dt="2025-10-22T01:07:55.384" v="14532" actId="14100"/>
          <ac:spMkLst>
            <pc:docMk/>
            <pc:sldMk cId="711946579" sldId="588"/>
            <ac:spMk id="65" creationId="{BCBC8115-B8C6-9460-391B-486D62F09B77}"/>
          </ac:spMkLst>
        </pc:spChg>
        <pc:spChg chg="add mod">
          <ac:chgData name="신동민(Shin, Dong-Min)" userId="cac0ec8f-f143-442f-9339-1b1c28aa2ad9" providerId="ADAL" clId="{EA6999EC-18A2-43D0-ABEB-EF0D4C313D17}" dt="2025-10-22T01:08:38.845" v="14548" actId="14100"/>
          <ac:spMkLst>
            <pc:docMk/>
            <pc:sldMk cId="711946579" sldId="588"/>
            <ac:spMk id="66" creationId="{F8AB2837-22C4-45AB-176E-766130959034}"/>
          </ac:spMkLst>
        </pc:spChg>
        <pc:spChg chg="add mod">
          <ac:chgData name="신동민(Shin, Dong-Min)" userId="cac0ec8f-f143-442f-9339-1b1c28aa2ad9" providerId="ADAL" clId="{EA6999EC-18A2-43D0-ABEB-EF0D4C313D17}" dt="2025-10-22T01:17:21.587" v="15235"/>
          <ac:spMkLst>
            <pc:docMk/>
            <pc:sldMk cId="711946579" sldId="588"/>
            <ac:spMk id="68" creationId="{7BF4DFB6-A410-3D9D-8C74-AFFDFBF18A5F}"/>
          </ac:spMkLst>
        </pc:spChg>
        <pc:spChg chg="add mod">
          <ac:chgData name="신동민(Shin, Dong-Min)" userId="cac0ec8f-f143-442f-9339-1b1c28aa2ad9" providerId="ADAL" clId="{EA6999EC-18A2-43D0-ABEB-EF0D4C313D17}" dt="2025-10-22T01:17:13.260" v="15223"/>
          <ac:spMkLst>
            <pc:docMk/>
            <pc:sldMk cId="711946579" sldId="588"/>
            <ac:spMk id="69" creationId="{08EA2B9E-A7BC-873D-C1A2-390E10729D96}"/>
          </ac:spMkLst>
        </pc:spChg>
        <pc:spChg chg="add mod">
          <ac:chgData name="신동민(Shin, Dong-Min)" userId="cac0ec8f-f143-442f-9339-1b1c28aa2ad9" providerId="ADAL" clId="{EA6999EC-18A2-43D0-ABEB-EF0D4C313D17}" dt="2025-10-22T01:17:14.925" v="15226"/>
          <ac:spMkLst>
            <pc:docMk/>
            <pc:sldMk cId="711946579" sldId="588"/>
            <ac:spMk id="70" creationId="{8CA52A45-EDBE-A9DD-B839-782EB979DA3B}"/>
          </ac:spMkLst>
        </pc:spChg>
        <pc:spChg chg="add mod">
          <ac:chgData name="신동민(Shin, Dong-Min)" userId="cac0ec8f-f143-442f-9339-1b1c28aa2ad9" providerId="ADAL" clId="{EA6999EC-18A2-43D0-ABEB-EF0D4C313D17}" dt="2025-10-22T01:17:17.234" v="15229"/>
          <ac:spMkLst>
            <pc:docMk/>
            <pc:sldMk cId="711946579" sldId="588"/>
            <ac:spMk id="71" creationId="{F8D4E74D-D785-692C-9D0A-BF3678D54D75}"/>
          </ac:spMkLst>
        </pc:spChg>
        <pc:spChg chg="add mod">
          <ac:chgData name="신동민(Shin, Dong-Min)" userId="cac0ec8f-f143-442f-9339-1b1c28aa2ad9" providerId="ADAL" clId="{EA6999EC-18A2-43D0-ABEB-EF0D4C313D17}" dt="2025-10-22T01:17:19.592" v="15232"/>
          <ac:spMkLst>
            <pc:docMk/>
            <pc:sldMk cId="711946579" sldId="588"/>
            <ac:spMk id="72" creationId="{ECCABE99-BB9A-8A8B-9575-80165EE52D26}"/>
          </ac:spMkLst>
        </pc:spChg>
        <pc:graphicFrameChg chg="mod modGraphic">
          <ac:chgData name="신동민(Shin, Dong-Min)" userId="cac0ec8f-f143-442f-9339-1b1c28aa2ad9" providerId="ADAL" clId="{EA6999EC-18A2-43D0-ABEB-EF0D4C313D17}" dt="2025-10-23T05:40:26.697" v="28722" actId="20577"/>
          <ac:graphicFrameMkLst>
            <pc:docMk/>
            <pc:sldMk cId="711946579" sldId="588"/>
            <ac:graphicFrameMk id="17" creationId="{2C668E62-E7E0-919D-F51D-FDAB7D775CF9}"/>
          </ac:graphicFrameMkLst>
        </pc:graphicFrameChg>
        <pc:picChg chg="mod">
          <ac:chgData name="신동민(Shin, Dong-Min)" userId="cac0ec8f-f143-442f-9339-1b1c28aa2ad9" providerId="ADAL" clId="{EA6999EC-18A2-43D0-ABEB-EF0D4C313D17}" dt="2025-10-22T00:02:59.303" v="12704" actId="1076"/>
          <ac:picMkLst>
            <pc:docMk/>
            <pc:sldMk cId="711946579" sldId="588"/>
            <ac:picMk id="12" creationId="{E0F3403D-C92B-2728-DDB1-975E325B7D99}"/>
          </ac:picMkLst>
        </pc:picChg>
        <pc:picChg chg="add mod ord">
          <ac:chgData name="신동민(Shin, Dong-Min)" userId="cac0ec8f-f143-442f-9339-1b1c28aa2ad9" providerId="ADAL" clId="{EA6999EC-18A2-43D0-ABEB-EF0D4C313D17}" dt="2025-10-22T01:10:32.958" v="14647" actId="108"/>
          <ac:picMkLst>
            <pc:docMk/>
            <pc:sldMk cId="711946579" sldId="588"/>
            <ac:picMk id="51" creationId="{E990F068-6598-206F-64C1-ACEC9F1D16EB}"/>
          </ac:picMkLst>
        </pc:picChg>
        <pc:cxnChg chg="add mod">
          <ac:chgData name="신동민(Shin, Dong-Min)" userId="cac0ec8f-f143-442f-9339-1b1c28aa2ad9" providerId="ADAL" clId="{EA6999EC-18A2-43D0-ABEB-EF0D4C313D17}" dt="2025-10-22T01:06:39.975" v="14486" actId="14100"/>
          <ac:cxnSpMkLst>
            <pc:docMk/>
            <pc:sldMk cId="711946579" sldId="588"/>
            <ac:cxnSpMk id="46" creationId="{B79BA867-F817-E8AC-D5EE-6A1AA3F76BBB}"/>
          </ac:cxnSpMkLst>
        </pc:cxnChg>
      </pc:sldChg>
      <pc:sldChg chg="modSp add mod ord">
        <pc:chgData name="신동민(Shin, Dong-Min)" userId="cac0ec8f-f143-442f-9339-1b1c28aa2ad9" providerId="ADAL" clId="{EA6999EC-18A2-43D0-ABEB-EF0D4C313D17}" dt="2025-10-23T05:40:18.262" v="28715" actId="403"/>
        <pc:sldMkLst>
          <pc:docMk/>
          <pc:sldMk cId="1741581663" sldId="589"/>
        </pc:sldMkLst>
        <pc:spChg chg="mod">
          <ac:chgData name="신동민(Shin, Dong-Min)" userId="cac0ec8f-f143-442f-9339-1b1c28aa2ad9" providerId="ADAL" clId="{EA6999EC-18A2-43D0-ABEB-EF0D4C313D17}" dt="2025-10-22T01:22:55.161" v="15338" actId="20577"/>
          <ac:spMkLst>
            <pc:docMk/>
            <pc:sldMk cId="1741581663" sldId="589"/>
            <ac:spMk id="6" creationId="{D81003FC-5342-A3AC-6185-EA0FE44A8E65}"/>
          </ac:spMkLst>
        </pc:spChg>
        <pc:graphicFrameChg chg="mod modGraphic">
          <ac:chgData name="신동민(Shin, Dong-Min)" userId="cac0ec8f-f143-442f-9339-1b1c28aa2ad9" providerId="ADAL" clId="{EA6999EC-18A2-43D0-ABEB-EF0D4C313D17}" dt="2025-10-23T05:40:18.262" v="28715" actId="403"/>
          <ac:graphicFrameMkLst>
            <pc:docMk/>
            <pc:sldMk cId="1741581663" sldId="589"/>
            <ac:graphicFrameMk id="17" creationId="{D9C1283B-D0B1-40AD-04CD-2D50772027CA}"/>
          </ac:graphicFrameMkLst>
        </pc:graphicFrameChg>
      </pc:sldChg>
      <pc:sldChg chg="addSp delSp modSp add del mod">
        <pc:chgData name="신동민(Shin, Dong-Min)" userId="cac0ec8f-f143-442f-9339-1b1c28aa2ad9" providerId="ADAL" clId="{EA6999EC-18A2-43D0-ABEB-EF0D4C313D17}" dt="2025-10-22T02:10:07.211" v="16302" actId="2696"/>
        <pc:sldMkLst>
          <pc:docMk/>
          <pc:sldMk cId="1144530200" sldId="590"/>
        </pc:sldMkLst>
      </pc:sldChg>
      <pc:sldChg chg="add del mod ord modShow">
        <pc:chgData name="신동민(Shin, Dong-Min)" userId="cac0ec8f-f143-442f-9339-1b1c28aa2ad9" providerId="ADAL" clId="{EA6999EC-18A2-43D0-ABEB-EF0D4C313D17}" dt="2025-10-22T02:13:03.129" v="16529" actId="47"/>
        <pc:sldMkLst>
          <pc:docMk/>
          <pc:sldMk cId="2093287163" sldId="590"/>
        </pc:sldMkLst>
      </pc:sldChg>
      <pc:sldChg chg="addSp delSp modSp add mod">
        <pc:chgData name="신동민(Shin, Dong-Min)" userId="cac0ec8f-f143-442f-9339-1b1c28aa2ad9" providerId="ADAL" clId="{EA6999EC-18A2-43D0-ABEB-EF0D4C313D17}" dt="2025-10-23T05:40:32.188" v="28723" actId="403"/>
        <pc:sldMkLst>
          <pc:docMk/>
          <pc:sldMk cId="75560918" sldId="591"/>
        </pc:sldMkLst>
        <pc:spChg chg="mod">
          <ac:chgData name="신동민(Shin, Dong-Min)" userId="cac0ec8f-f143-442f-9339-1b1c28aa2ad9" providerId="ADAL" clId="{EA6999EC-18A2-43D0-ABEB-EF0D4C313D17}" dt="2025-10-22T01:33:08.885" v="15947"/>
          <ac:spMkLst>
            <pc:docMk/>
            <pc:sldMk cId="75560918" sldId="591"/>
            <ac:spMk id="6" creationId="{4C40184F-F4DB-13D6-44AE-311EA6165547}"/>
          </ac:spMkLst>
        </pc:spChg>
        <pc:spChg chg="add mod">
          <ac:chgData name="신동민(Shin, Dong-Min)" userId="cac0ec8f-f143-442f-9339-1b1c28aa2ad9" providerId="ADAL" clId="{EA6999EC-18A2-43D0-ABEB-EF0D4C313D17}" dt="2025-10-22T01:29:36.886" v="15674" actId="1036"/>
          <ac:spMkLst>
            <pc:docMk/>
            <pc:sldMk cId="75560918" sldId="591"/>
            <ac:spMk id="12" creationId="{7B4E037F-388A-1DAF-FB6A-70CDB8BA19FC}"/>
          </ac:spMkLst>
        </pc:spChg>
        <pc:spChg chg="add mod">
          <ac:chgData name="신동민(Shin, Dong-Min)" userId="cac0ec8f-f143-442f-9339-1b1c28aa2ad9" providerId="ADAL" clId="{EA6999EC-18A2-43D0-ABEB-EF0D4C313D17}" dt="2025-10-22T01:29:28.763" v="15661" actId="1038"/>
          <ac:spMkLst>
            <pc:docMk/>
            <pc:sldMk cId="75560918" sldId="591"/>
            <ac:spMk id="13" creationId="{B5545F24-330D-5A18-EB4A-0252F532607D}"/>
          </ac:spMkLst>
        </pc:spChg>
        <pc:graphicFrameChg chg="mod modGraphic">
          <ac:chgData name="신동민(Shin, Dong-Min)" userId="cac0ec8f-f143-442f-9339-1b1c28aa2ad9" providerId="ADAL" clId="{EA6999EC-18A2-43D0-ABEB-EF0D4C313D17}" dt="2025-10-23T05:40:32.188" v="28723" actId="403"/>
          <ac:graphicFrameMkLst>
            <pc:docMk/>
            <pc:sldMk cId="75560918" sldId="591"/>
            <ac:graphicFrameMk id="17" creationId="{05BBCCB9-8693-DFB9-65DB-71C1F7201756}"/>
          </ac:graphicFrameMkLst>
        </pc:graphicFrameChg>
        <pc:picChg chg="add mod">
          <ac:chgData name="신동민(Shin, Dong-Min)" userId="cac0ec8f-f143-442f-9339-1b1c28aa2ad9" providerId="ADAL" clId="{EA6999EC-18A2-43D0-ABEB-EF0D4C313D17}" dt="2025-10-22T01:29:04.103" v="15650" actId="1038"/>
          <ac:picMkLst>
            <pc:docMk/>
            <pc:sldMk cId="75560918" sldId="591"/>
            <ac:picMk id="9" creationId="{2C67D5B6-FA14-56B8-C166-31E2FB005985}"/>
          </ac:picMkLst>
        </pc:picChg>
        <pc:picChg chg="mod">
          <ac:chgData name="신동민(Shin, Dong-Min)" userId="cac0ec8f-f143-442f-9339-1b1c28aa2ad9" providerId="ADAL" clId="{EA6999EC-18A2-43D0-ABEB-EF0D4C313D17}" dt="2025-10-22T01:32:25.994" v="15810" actId="12788"/>
          <ac:picMkLst>
            <pc:docMk/>
            <pc:sldMk cId="75560918" sldId="591"/>
            <ac:picMk id="16" creationId="{678C084F-DB8D-7228-D20B-DFDE6757B177}"/>
          </ac:picMkLst>
        </pc:picChg>
        <pc:picChg chg="add mod">
          <ac:chgData name="신동민(Shin, Dong-Min)" userId="cac0ec8f-f143-442f-9339-1b1c28aa2ad9" providerId="ADAL" clId="{EA6999EC-18A2-43D0-ABEB-EF0D4C313D17}" dt="2025-10-22T01:32:30.208" v="15817" actId="1036"/>
          <ac:picMkLst>
            <pc:docMk/>
            <pc:sldMk cId="75560918" sldId="591"/>
            <ac:picMk id="22" creationId="{AEDE6A6F-02E9-6B5E-4E30-D27E6B1E1EA5}"/>
          </ac:picMkLst>
        </pc:picChg>
      </pc:sldChg>
      <pc:sldChg chg="add del mod modShow">
        <pc:chgData name="신동민(Shin, Dong-Min)" userId="cac0ec8f-f143-442f-9339-1b1c28aa2ad9" providerId="ADAL" clId="{EA6999EC-18A2-43D0-ABEB-EF0D4C313D17}" dt="2025-10-22T02:13:04.639" v="16531" actId="47"/>
        <pc:sldMkLst>
          <pc:docMk/>
          <pc:sldMk cId="3054821303" sldId="592"/>
        </pc:sldMkLst>
      </pc:sldChg>
      <pc:sldChg chg="add del mod modShow">
        <pc:chgData name="신동민(Shin, Dong-Min)" userId="cac0ec8f-f143-442f-9339-1b1c28aa2ad9" providerId="ADAL" clId="{EA6999EC-18A2-43D0-ABEB-EF0D4C313D17}" dt="2025-10-22T02:13:06.054" v="16532" actId="47"/>
        <pc:sldMkLst>
          <pc:docMk/>
          <pc:sldMk cId="3652648274" sldId="593"/>
        </pc:sldMkLst>
      </pc:sldChg>
      <pc:sldChg chg="add del mod modShow">
        <pc:chgData name="신동민(Shin, Dong-Min)" userId="cac0ec8f-f143-442f-9339-1b1c28aa2ad9" providerId="ADAL" clId="{EA6999EC-18A2-43D0-ABEB-EF0D4C313D17}" dt="2025-10-22T02:13:03.871" v="16530" actId="47"/>
        <pc:sldMkLst>
          <pc:docMk/>
          <pc:sldMk cId="4054251794" sldId="594"/>
        </pc:sldMkLst>
      </pc:sldChg>
      <pc:sldChg chg="delSp modSp add del mod modShow">
        <pc:chgData name="신동민(Shin, Dong-Min)" userId="cac0ec8f-f143-442f-9339-1b1c28aa2ad9" providerId="ADAL" clId="{EA6999EC-18A2-43D0-ABEB-EF0D4C313D17}" dt="2025-10-22T02:04:46.380" v="16135" actId="47"/>
        <pc:sldMkLst>
          <pc:docMk/>
          <pc:sldMk cId="4125322019" sldId="594"/>
        </pc:sldMkLst>
      </pc:sldChg>
      <pc:sldChg chg="addSp delSp modSp add mod ord">
        <pc:chgData name="신동민(Shin, Dong-Min)" userId="cac0ec8f-f143-442f-9339-1b1c28aa2ad9" providerId="ADAL" clId="{EA6999EC-18A2-43D0-ABEB-EF0D4C313D17}" dt="2025-10-22T02:12:25.774" v="16526" actId="114"/>
        <pc:sldMkLst>
          <pc:docMk/>
          <pc:sldMk cId="739706822" sldId="595"/>
        </pc:sldMkLst>
        <pc:spChg chg="add mod">
          <ac:chgData name="신동민(Shin, Dong-Min)" userId="cac0ec8f-f143-442f-9339-1b1c28aa2ad9" providerId="ADAL" clId="{EA6999EC-18A2-43D0-ABEB-EF0D4C313D17}" dt="2025-10-22T02:11:17.595" v="16321"/>
          <ac:spMkLst>
            <pc:docMk/>
            <pc:sldMk cId="739706822" sldId="595"/>
            <ac:spMk id="4" creationId="{C55AC1E0-8971-C7E1-0F7A-F59DEC8F5ADB}"/>
          </ac:spMkLst>
        </pc:spChg>
        <pc:spChg chg="add mod">
          <ac:chgData name="신동민(Shin, Dong-Min)" userId="cac0ec8f-f143-442f-9339-1b1c28aa2ad9" providerId="ADAL" clId="{EA6999EC-18A2-43D0-ABEB-EF0D4C313D17}" dt="2025-10-22T02:11:21.221" v="16322" actId="20577"/>
          <ac:spMkLst>
            <pc:docMk/>
            <pc:sldMk cId="739706822" sldId="595"/>
            <ac:spMk id="5" creationId="{E6C855E2-1003-D83C-86D7-8873D0637B9C}"/>
          </ac:spMkLst>
        </pc:spChg>
        <pc:spChg chg="mod">
          <ac:chgData name="신동민(Shin, Dong-Min)" userId="cac0ec8f-f143-442f-9339-1b1c28aa2ad9" providerId="ADAL" clId="{EA6999EC-18A2-43D0-ABEB-EF0D4C313D17}" dt="2025-10-22T02:12:25.774" v="16526" actId="114"/>
          <ac:spMkLst>
            <pc:docMk/>
            <pc:sldMk cId="739706822" sldId="595"/>
            <ac:spMk id="6" creationId="{7FA7E1F4-D77B-82E2-500D-931017BD090B}"/>
          </ac:spMkLst>
        </pc:spChg>
        <pc:graphicFrameChg chg="modGraphic">
          <ac:chgData name="신동민(Shin, Dong-Min)" userId="cac0ec8f-f143-442f-9339-1b1c28aa2ad9" providerId="ADAL" clId="{EA6999EC-18A2-43D0-ABEB-EF0D4C313D17}" dt="2025-10-22T02:08:59.579" v="16272" actId="20577"/>
          <ac:graphicFrameMkLst>
            <pc:docMk/>
            <pc:sldMk cId="739706822" sldId="595"/>
            <ac:graphicFrameMk id="17" creationId="{32EDBB01-A0B7-946F-539D-E4989478AC8F}"/>
          </ac:graphicFrameMkLst>
        </pc:graphicFrameChg>
        <pc:picChg chg="add mod">
          <ac:chgData name="신동민(Shin, Dong-Min)" userId="cac0ec8f-f143-442f-9339-1b1c28aa2ad9" providerId="ADAL" clId="{EA6999EC-18A2-43D0-ABEB-EF0D4C313D17}" dt="2025-10-22T02:11:28.127" v="16323" actId="108"/>
          <ac:picMkLst>
            <pc:docMk/>
            <pc:sldMk cId="739706822" sldId="595"/>
            <ac:picMk id="3" creationId="{718215A9-D142-670E-8399-AF6412A7AA7C}"/>
          </ac:picMkLst>
        </pc:picChg>
      </pc:sldChg>
      <pc:sldChg chg="delSp modSp add mod">
        <pc:chgData name="신동민(Shin, Dong-Min)" userId="cac0ec8f-f143-442f-9339-1b1c28aa2ad9" providerId="ADAL" clId="{EA6999EC-18A2-43D0-ABEB-EF0D4C313D17}" dt="2025-10-22T02:17:51.692" v="16648" actId="14861"/>
        <pc:sldMkLst>
          <pc:docMk/>
          <pc:sldMk cId="1025680556" sldId="596"/>
        </pc:sldMkLst>
        <pc:graphicFrameChg chg="modGraphic">
          <ac:chgData name="신동민(Shin, Dong-Min)" userId="cac0ec8f-f143-442f-9339-1b1c28aa2ad9" providerId="ADAL" clId="{EA6999EC-18A2-43D0-ABEB-EF0D4C313D17}" dt="2025-10-22T02:15:10.822" v="16538" actId="20577"/>
          <ac:graphicFrameMkLst>
            <pc:docMk/>
            <pc:sldMk cId="1025680556" sldId="596"/>
            <ac:graphicFrameMk id="17" creationId="{A18CA703-3E06-E90A-528E-89463924D34D}"/>
          </ac:graphicFrameMkLst>
        </pc:graphicFrameChg>
        <pc:picChg chg="mod">
          <ac:chgData name="신동민(Shin, Dong-Min)" userId="cac0ec8f-f143-442f-9339-1b1c28aa2ad9" providerId="ADAL" clId="{EA6999EC-18A2-43D0-ABEB-EF0D4C313D17}" dt="2025-10-22T02:17:51.692" v="16648" actId="14861"/>
          <ac:picMkLst>
            <pc:docMk/>
            <pc:sldMk cId="1025680556" sldId="596"/>
            <ac:picMk id="12" creationId="{B3B80D3F-0E82-5775-8255-3A2140AF705A}"/>
          </ac:picMkLst>
        </pc:picChg>
      </pc:sldChg>
      <pc:sldChg chg="addSp delSp modSp add mod ord modShow">
        <pc:chgData name="신동민(Shin, Dong-Min)" userId="cac0ec8f-f143-442f-9339-1b1c28aa2ad9" providerId="ADAL" clId="{EA6999EC-18A2-43D0-ABEB-EF0D4C313D17}" dt="2025-10-28T07:18:13.598" v="30803"/>
        <pc:sldMkLst>
          <pc:docMk/>
          <pc:sldMk cId="345111179" sldId="597"/>
        </pc:sldMkLst>
        <pc:spChg chg="mod">
          <ac:chgData name="신동민(Shin, Dong-Min)" userId="cac0ec8f-f143-442f-9339-1b1c28aa2ad9" providerId="ADAL" clId="{EA6999EC-18A2-43D0-ABEB-EF0D4C313D17}" dt="2025-10-28T07:18:13.598" v="30803"/>
          <ac:spMkLst>
            <pc:docMk/>
            <pc:sldMk cId="345111179" sldId="597"/>
            <ac:spMk id="6" creationId="{167C16BF-A0D2-7BF7-291F-5E465A69B822}"/>
          </ac:spMkLst>
        </pc:spChg>
        <pc:spChg chg="add mod">
          <ac:chgData name="신동민(Shin, Dong-Min)" userId="cac0ec8f-f143-442f-9339-1b1c28aa2ad9" providerId="ADAL" clId="{EA6999EC-18A2-43D0-ABEB-EF0D4C313D17}" dt="2025-10-22T05:39:00.434" v="18116" actId="1038"/>
          <ac:spMkLst>
            <pc:docMk/>
            <pc:sldMk cId="345111179" sldId="597"/>
            <ac:spMk id="11" creationId="{9B138BAC-E7FE-94C8-6FC9-E6C92F5DCFDC}"/>
          </ac:spMkLst>
        </pc:spChg>
        <pc:spChg chg="add mod">
          <ac:chgData name="신동민(Shin, Dong-Min)" userId="cac0ec8f-f143-442f-9339-1b1c28aa2ad9" providerId="ADAL" clId="{EA6999EC-18A2-43D0-ABEB-EF0D4C313D17}" dt="2025-10-22T05:39:21.585" v="18132" actId="1036"/>
          <ac:spMkLst>
            <pc:docMk/>
            <pc:sldMk cId="345111179" sldId="597"/>
            <ac:spMk id="15" creationId="{C4F30853-46D7-4CEE-57AB-83DB08D494E4}"/>
          </ac:spMkLst>
        </pc:spChg>
        <pc:spChg chg="add mod">
          <ac:chgData name="신동민(Shin, Dong-Min)" userId="cac0ec8f-f143-442f-9339-1b1c28aa2ad9" providerId="ADAL" clId="{EA6999EC-18A2-43D0-ABEB-EF0D4C313D17}" dt="2025-10-22T05:39:37.135" v="18148" actId="1037"/>
          <ac:spMkLst>
            <pc:docMk/>
            <pc:sldMk cId="345111179" sldId="597"/>
            <ac:spMk id="16" creationId="{4DC595DD-F49D-D552-86B6-F8946FC1E46A}"/>
          </ac:spMkLst>
        </pc:spChg>
        <pc:spChg chg="add mod">
          <ac:chgData name="신동민(Shin, Dong-Min)" userId="cac0ec8f-f143-442f-9339-1b1c28aa2ad9" providerId="ADAL" clId="{EA6999EC-18A2-43D0-ABEB-EF0D4C313D17}" dt="2025-10-22T05:39:42.647" v="18156" actId="1035"/>
          <ac:spMkLst>
            <pc:docMk/>
            <pc:sldMk cId="345111179" sldId="597"/>
            <ac:spMk id="18" creationId="{7594DDDA-090C-7C02-7638-EF93F2705B05}"/>
          </ac:spMkLst>
        </pc:spChg>
        <pc:spChg chg="add mod">
          <ac:chgData name="신동민(Shin, Dong-Min)" userId="cac0ec8f-f143-442f-9339-1b1c28aa2ad9" providerId="ADAL" clId="{EA6999EC-18A2-43D0-ABEB-EF0D4C313D17}" dt="2025-10-22T05:40:06.174" v="18229" actId="14100"/>
          <ac:spMkLst>
            <pc:docMk/>
            <pc:sldMk cId="345111179" sldId="597"/>
            <ac:spMk id="19" creationId="{880F3E91-107F-AD3D-2A7C-63ECC5445790}"/>
          </ac:spMkLst>
        </pc:spChg>
        <pc:spChg chg="add mod">
          <ac:chgData name="신동민(Shin, Dong-Min)" userId="cac0ec8f-f143-442f-9339-1b1c28aa2ad9" providerId="ADAL" clId="{EA6999EC-18A2-43D0-ABEB-EF0D4C313D17}" dt="2025-10-22T05:40:11.559" v="18235" actId="1036"/>
          <ac:spMkLst>
            <pc:docMk/>
            <pc:sldMk cId="345111179" sldId="597"/>
            <ac:spMk id="20" creationId="{6A5AA507-84C9-7AEB-0917-889476FD4A31}"/>
          </ac:spMkLst>
        </pc:spChg>
        <pc:spChg chg="mod">
          <ac:chgData name="신동민(Shin, Dong-Min)" userId="cac0ec8f-f143-442f-9339-1b1c28aa2ad9" providerId="ADAL" clId="{EA6999EC-18A2-43D0-ABEB-EF0D4C313D17}" dt="2025-10-22T05:46:40.503" v="18304" actId="20577"/>
          <ac:spMkLst>
            <pc:docMk/>
            <pc:sldMk cId="345111179" sldId="597"/>
            <ac:spMk id="33" creationId="{9F2F9F59-1868-0B3E-E318-E13D4A3DB137}"/>
          </ac:spMkLst>
        </pc:spChg>
        <pc:grpChg chg="mod">
          <ac:chgData name="신동민(Shin, Dong-Min)" userId="cac0ec8f-f143-442f-9339-1b1c28aa2ad9" providerId="ADAL" clId="{EA6999EC-18A2-43D0-ABEB-EF0D4C313D17}" dt="2025-10-22T05:37:10.110" v="18095" actId="14861"/>
          <ac:grpSpMkLst>
            <pc:docMk/>
            <pc:sldMk cId="345111179" sldId="597"/>
            <ac:grpSpMk id="57" creationId="{A727BE13-147A-5257-C974-B14143FF5E1D}"/>
          </ac:grpSpMkLst>
        </pc:grpChg>
        <pc:graphicFrameChg chg="mod">
          <ac:chgData name="신동민(Shin, Dong-Min)" userId="cac0ec8f-f143-442f-9339-1b1c28aa2ad9" providerId="ADAL" clId="{EA6999EC-18A2-43D0-ABEB-EF0D4C313D17}" dt="2025-10-23T04:11:12.989" v="24434"/>
          <ac:graphicFrameMkLst>
            <pc:docMk/>
            <pc:sldMk cId="345111179" sldId="597"/>
            <ac:graphicFrameMk id="17" creationId="{94EECFCE-B5A7-EC6F-1899-6D7AA972D9BA}"/>
          </ac:graphicFrameMkLst>
        </pc:graphicFrameChg>
        <pc:picChg chg="add mod ord">
          <ac:chgData name="신동민(Shin, Dong-Min)" userId="cac0ec8f-f143-442f-9339-1b1c28aa2ad9" providerId="ADAL" clId="{EA6999EC-18A2-43D0-ABEB-EF0D4C313D17}" dt="2025-10-22T05:38:12.531" v="18107" actId="108"/>
          <ac:picMkLst>
            <pc:docMk/>
            <pc:sldMk cId="345111179" sldId="597"/>
            <ac:picMk id="3" creationId="{808B25D0-AA24-EFBE-C929-ED1D16344BD2}"/>
          </ac:picMkLst>
        </pc:picChg>
        <pc:picChg chg="mod">
          <ac:chgData name="신동민(Shin, Dong-Min)" userId="cac0ec8f-f143-442f-9339-1b1c28aa2ad9" providerId="ADAL" clId="{EA6999EC-18A2-43D0-ABEB-EF0D4C313D17}" dt="2025-10-22T05:38:10.845" v="18106" actId="108"/>
          <ac:picMkLst>
            <pc:docMk/>
            <pc:sldMk cId="345111179" sldId="597"/>
            <ac:picMk id="37" creationId="{4F152705-2B82-C335-BEA1-5DDC85A18E25}"/>
          </ac:picMkLst>
        </pc:picChg>
        <pc:picChg chg="mod">
          <ac:chgData name="신동민(Shin, Dong-Min)" userId="cac0ec8f-f143-442f-9339-1b1c28aa2ad9" providerId="ADAL" clId="{EA6999EC-18A2-43D0-ABEB-EF0D4C313D17}" dt="2025-10-22T05:38:03.870" v="18102" actId="108"/>
          <ac:picMkLst>
            <pc:docMk/>
            <pc:sldMk cId="345111179" sldId="597"/>
            <ac:picMk id="39" creationId="{85BAB8BB-FBE9-F8D6-2873-2EA0A8DF531B}"/>
          </ac:picMkLst>
        </pc:picChg>
        <pc:picChg chg="mod">
          <ac:chgData name="신동민(Shin, Dong-Min)" userId="cac0ec8f-f143-442f-9339-1b1c28aa2ad9" providerId="ADAL" clId="{EA6999EC-18A2-43D0-ABEB-EF0D4C313D17}" dt="2025-10-22T05:38:03.870" v="18102" actId="108"/>
          <ac:picMkLst>
            <pc:docMk/>
            <pc:sldMk cId="345111179" sldId="597"/>
            <ac:picMk id="40" creationId="{96B87187-0C81-8E8A-BAF1-6F9B6F0B88CA}"/>
          </ac:picMkLst>
        </pc:picChg>
        <pc:picChg chg="mod">
          <ac:chgData name="신동민(Shin, Dong-Min)" userId="cac0ec8f-f143-442f-9339-1b1c28aa2ad9" providerId="ADAL" clId="{EA6999EC-18A2-43D0-ABEB-EF0D4C313D17}" dt="2025-10-22T05:38:03.870" v="18102" actId="108"/>
          <ac:picMkLst>
            <pc:docMk/>
            <pc:sldMk cId="345111179" sldId="597"/>
            <ac:picMk id="44" creationId="{A7106BCA-FC24-31DD-AF1D-02DC1128CB2E}"/>
          </ac:picMkLst>
        </pc:picChg>
        <pc:picChg chg="mod">
          <ac:chgData name="신동민(Shin, Dong-Min)" userId="cac0ec8f-f143-442f-9339-1b1c28aa2ad9" providerId="ADAL" clId="{EA6999EC-18A2-43D0-ABEB-EF0D4C313D17}" dt="2025-10-22T05:38:03.870" v="18102" actId="108"/>
          <ac:picMkLst>
            <pc:docMk/>
            <pc:sldMk cId="345111179" sldId="597"/>
            <ac:picMk id="46" creationId="{E221867E-4C64-FAAA-F228-EE3352B43959}"/>
          </ac:picMkLst>
        </pc:picChg>
        <pc:picChg chg="mod">
          <ac:chgData name="신동민(Shin, Dong-Min)" userId="cac0ec8f-f143-442f-9339-1b1c28aa2ad9" providerId="ADAL" clId="{EA6999EC-18A2-43D0-ABEB-EF0D4C313D17}" dt="2025-10-22T05:38:03.870" v="18102" actId="108"/>
          <ac:picMkLst>
            <pc:docMk/>
            <pc:sldMk cId="345111179" sldId="597"/>
            <ac:picMk id="47" creationId="{DA1774D0-D8D8-96FF-C316-1A384DBBAC17}"/>
          </ac:picMkLst>
        </pc:picChg>
        <pc:picChg chg="mod">
          <ac:chgData name="신동민(Shin, Dong-Min)" userId="cac0ec8f-f143-442f-9339-1b1c28aa2ad9" providerId="ADAL" clId="{EA6999EC-18A2-43D0-ABEB-EF0D4C313D17}" dt="2025-10-22T05:38:03.870" v="18102" actId="108"/>
          <ac:picMkLst>
            <pc:docMk/>
            <pc:sldMk cId="345111179" sldId="597"/>
            <ac:picMk id="48" creationId="{5DE0902C-69F8-DBF5-15C9-C880A40A5A2D}"/>
          </ac:picMkLst>
        </pc:picChg>
        <pc:picChg chg="mod">
          <ac:chgData name="신동민(Shin, Dong-Min)" userId="cac0ec8f-f143-442f-9339-1b1c28aa2ad9" providerId="ADAL" clId="{EA6999EC-18A2-43D0-ABEB-EF0D4C313D17}" dt="2025-10-22T05:38:03.870" v="18102" actId="108"/>
          <ac:picMkLst>
            <pc:docMk/>
            <pc:sldMk cId="345111179" sldId="597"/>
            <ac:picMk id="49" creationId="{E57FAE80-5D8A-0ADC-1300-859410993118}"/>
          </ac:picMkLst>
        </pc:picChg>
        <pc:picChg chg="mod">
          <ac:chgData name="신동민(Shin, Dong-Min)" userId="cac0ec8f-f143-442f-9339-1b1c28aa2ad9" providerId="ADAL" clId="{EA6999EC-18A2-43D0-ABEB-EF0D4C313D17}" dt="2025-10-22T05:38:03.870" v="18102" actId="108"/>
          <ac:picMkLst>
            <pc:docMk/>
            <pc:sldMk cId="345111179" sldId="597"/>
            <ac:picMk id="51" creationId="{48BA1B01-967A-F2A6-AAB1-CCAEFEB2E5B7}"/>
          </ac:picMkLst>
        </pc:picChg>
        <pc:picChg chg="mod">
          <ac:chgData name="신동민(Shin, Dong-Min)" userId="cac0ec8f-f143-442f-9339-1b1c28aa2ad9" providerId="ADAL" clId="{EA6999EC-18A2-43D0-ABEB-EF0D4C313D17}" dt="2025-10-22T05:38:03.870" v="18102" actId="108"/>
          <ac:picMkLst>
            <pc:docMk/>
            <pc:sldMk cId="345111179" sldId="597"/>
            <ac:picMk id="53" creationId="{E838530B-18BD-8623-912A-D37CA3C7C64F}"/>
          </ac:picMkLst>
        </pc:picChg>
      </pc:sldChg>
      <pc:sldChg chg="addSp modSp add del mod">
        <pc:chgData name="신동민(Shin, Dong-Min)" userId="cac0ec8f-f143-442f-9339-1b1c28aa2ad9" providerId="ADAL" clId="{EA6999EC-18A2-43D0-ABEB-EF0D4C313D17}" dt="2025-10-22T11:35:25.654" v="21423" actId="47"/>
        <pc:sldMkLst>
          <pc:docMk/>
          <pc:sldMk cId="1033481869" sldId="598"/>
        </pc:sldMkLst>
      </pc:sldChg>
      <pc:sldChg chg="add del ord">
        <pc:chgData name="신동민(Shin, Dong-Min)" userId="cac0ec8f-f143-442f-9339-1b1c28aa2ad9" providerId="ADAL" clId="{EA6999EC-18A2-43D0-ABEB-EF0D4C313D17}" dt="2025-10-22T05:41:01.428" v="18237" actId="47"/>
        <pc:sldMkLst>
          <pc:docMk/>
          <pc:sldMk cId="3424071742" sldId="598"/>
        </pc:sldMkLst>
      </pc:sldChg>
      <pc:sldChg chg="modSp add del mod">
        <pc:chgData name="신동민(Shin, Dong-Min)" userId="cac0ec8f-f143-442f-9339-1b1c28aa2ad9" providerId="ADAL" clId="{EA6999EC-18A2-43D0-ABEB-EF0D4C313D17}" dt="2025-10-28T07:07:39.437" v="30790" actId="47"/>
        <pc:sldMkLst>
          <pc:docMk/>
          <pc:sldMk cId="3929304751" sldId="599"/>
        </pc:sldMkLst>
      </pc:sldChg>
      <pc:sldChg chg="add del mod modShow">
        <pc:chgData name="신동민(Shin, Dong-Min)" userId="cac0ec8f-f143-442f-9339-1b1c28aa2ad9" providerId="ADAL" clId="{EA6999EC-18A2-43D0-ABEB-EF0D4C313D17}" dt="2025-10-22T11:35:19.464" v="21422" actId="47"/>
        <pc:sldMkLst>
          <pc:docMk/>
          <pc:sldMk cId="2582853003" sldId="600"/>
        </pc:sldMkLst>
      </pc:sldChg>
      <pc:sldChg chg="modSp add del mod">
        <pc:chgData name="신동민(Shin, Dong-Min)" userId="cac0ec8f-f143-442f-9339-1b1c28aa2ad9" providerId="ADAL" clId="{EA6999EC-18A2-43D0-ABEB-EF0D4C313D17}" dt="2025-10-22T11:35:18.063" v="21421" actId="47"/>
        <pc:sldMkLst>
          <pc:docMk/>
          <pc:sldMk cId="894905013" sldId="601"/>
        </pc:sldMkLst>
      </pc:sldChg>
      <pc:sldChg chg="addSp delSp modSp add del mod">
        <pc:chgData name="신동민(Shin, Dong-Min)" userId="cac0ec8f-f143-442f-9339-1b1c28aa2ad9" providerId="ADAL" clId="{EA6999EC-18A2-43D0-ABEB-EF0D4C313D17}" dt="2025-10-28T07:07:38.857" v="30789" actId="47"/>
        <pc:sldMkLst>
          <pc:docMk/>
          <pc:sldMk cId="1849852539" sldId="602"/>
        </pc:sldMkLst>
        <pc:graphicFrameChg chg="add mod">
          <ac:chgData name="신동민(Shin, Dong-Min)" userId="cac0ec8f-f143-442f-9339-1b1c28aa2ad9" providerId="ADAL" clId="{EA6999EC-18A2-43D0-ABEB-EF0D4C313D17}" dt="2025-10-27T07:48:52.732" v="30458"/>
          <ac:graphicFrameMkLst>
            <pc:docMk/>
            <pc:sldMk cId="1849852539" sldId="602"/>
            <ac:graphicFrameMk id="4" creationId="{83743836-783C-426E-BB2D-D43B6601A012}"/>
          </ac:graphicFrameMkLst>
        </pc:graphicFrameChg>
        <pc:graphicFrameChg chg="add mod">
          <ac:chgData name="신동민(Shin, Dong-Min)" userId="cac0ec8f-f143-442f-9339-1b1c28aa2ad9" providerId="ADAL" clId="{EA6999EC-18A2-43D0-ABEB-EF0D4C313D17}" dt="2025-10-27T07:48:54.838" v="30459"/>
          <ac:graphicFrameMkLst>
            <pc:docMk/>
            <pc:sldMk cId="1849852539" sldId="602"/>
            <ac:graphicFrameMk id="5" creationId="{19B9852A-28A6-4C50-40E5-11A8BE4283D5}"/>
          </ac:graphicFrameMkLst>
        </pc:graphicFrameChg>
      </pc:sldChg>
      <pc:sldChg chg="delSp modSp add mod">
        <pc:chgData name="신동민(Shin, Dong-Min)" userId="cac0ec8f-f143-442f-9339-1b1c28aa2ad9" providerId="ADAL" clId="{EA6999EC-18A2-43D0-ABEB-EF0D4C313D17}" dt="2025-10-23T08:26:47.051" v="30446" actId="20577"/>
        <pc:sldMkLst>
          <pc:docMk/>
          <pc:sldMk cId="4163341186" sldId="603"/>
        </pc:sldMkLst>
        <pc:spChg chg="mod">
          <ac:chgData name="신동민(Shin, Dong-Min)" userId="cac0ec8f-f143-442f-9339-1b1c28aa2ad9" providerId="ADAL" clId="{EA6999EC-18A2-43D0-ABEB-EF0D4C313D17}" dt="2025-10-23T08:26:47.051" v="30446" actId="20577"/>
          <ac:spMkLst>
            <pc:docMk/>
            <pc:sldMk cId="4163341186" sldId="603"/>
            <ac:spMk id="6" creationId="{F46681A9-E8C7-91D7-C2BD-ECBC1216AE02}"/>
          </ac:spMkLst>
        </pc:spChg>
        <pc:spChg chg="mod">
          <ac:chgData name="신동민(Shin, Dong-Min)" userId="cac0ec8f-f143-442f-9339-1b1c28aa2ad9" providerId="ADAL" clId="{EA6999EC-18A2-43D0-ABEB-EF0D4C313D17}" dt="2025-10-23T04:50:43.836" v="27468" actId="14100"/>
          <ac:spMkLst>
            <pc:docMk/>
            <pc:sldMk cId="4163341186" sldId="603"/>
            <ac:spMk id="7" creationId="{22099602-4BA5-66EF-A80E-2347A9AC9798}"/>
          </ac:spMkLst>
        </pc:spChg>
        <pc:graphicFrameChg chg="mod modGraphic">
          <ac:chgData name="신동민(Shin, Dong-Min)" userId="cac0ec8f-f143-442f-9339-1b1c28aa2ad9" providerId="ADAL" clId="{EA6999EC-18A2-43D0-ABEB-EF0D4C313D17}" dt="2025-10-23T04:09:33.320" v="24375" actId="20577"/>
          <ac:graphicFrameMkLst>
            <pc:docMk/>
            <pc:sldMk cId="4163341186" sldId="603"/>
            <ac:graphicFrameMk id="17" creationId="{AED7E413-6474-2F62-5FCC-6D7F9645F83D}"/>
          </ac:graphicFrameMkLst>
        </pc:graphicFrameChg>
      </pc:sldChg>
      <pc:sldChg chg="add del">
        <pc:chgData name="신동민(Shin, Dong-Min)" userId="cac0ec8f-f143-442f-9339-1b1c28aa2ad9" providerId="ADAL" clId="{EA6999EC-18A2-43D0-ABEB-EF0D4C313D17}" dt="2025-10-23T04:50:47.203" v="27469" actId="47"/>
        <pc:sldMkLst>
          <pc:docMk/>
          <pc:sldMk cId="775672345" sldId="604"/>
        </pc:sldMkLst>
      </pc:sldChg>
      <pc:sldChg chg="addSp delSp modSp add mod ord">
        <pc:chgData name="신동민(Shin, Dong-Min)" userId="cac0ec8f-f143-442f-9339-1b1c28aa2ad9" providerId="ADAL" clId="{EA6999EC-18A2-43D0-ABEB-EF0D4C313D17}" dt="2025-10-28T07:01:54.020" v="30757" actId="115"/>
        <pc:sldMkLst>
          <pc:docMk/>
          <pc:sldMk cId="3977172555" sldId="604"/>
        </pc:sldMkLst>
        <pc:spChg chg="mod">
          <ac:chgData name="신동민(Shin, Dong-Min)" userId="cac0ec8f-f143-442f-9339-1b1c28aa2ad9" providerId="ADAL" clId="{EA6999EC-18A2-43D0-ABEB-EF0D4C313D17}" dt="2025-10-28T07:01:23.339" v="30726" actId="1076"/>
          <ac:spMkLst>
            <pc:docMk/>
            <pc:sldMk cId="3977172555" sldId="604"/>
            <ac:spMk id="3" creationId="{1B4B0EA0-9CEA-9F8D-661B-EB0B60202D85}"/>
          </ac:spMkLst>
        </pc:spChg>
        <pc:spChg chg="add mod">
          <ac:chgData name="신동민(Shin, Dong-Min)" userId="cac0ec8f-f143-442f-9339-1b1c28aa2ad9" providerId="ADAL" clId="{EA6999EC-18A2-43D0-ABEB-EF0D4C313D17}" dt="2025-10-28T07:01:18.850" v="30725" actId="571"/>
          <ac:spMkLst>
            <pc:docMk/>
            <pc:sldMk cId="3977172555" sldId="604"/>
            <ac:spMk id="4" creationId="{F98942ED-8F33-E0E8-6396-09B3D33344F1}"/>
          </ac:spMkLst>
        </pc:spChg>
        <pc:spChg chg="mod">
          <ac:chgData name="신동민(Shin, Dong-Min)" userId="cac0ec8f-f143-442f-9339-1b1c28aa2ad9" providerId="ADAL" clId="{EA6999EC-18A2-43D0-ABEB-EF0D4C313D17}" dt="2025-10-28T07:01:54.020" v="30757" actId="115"/>
          <ac:spMkLst>
            <pc:docMk/>
            <pc:sldMk cId="3977172555" sldId="604"/>
            <ac:spMk id="6" creationId="{FA082FD7-4AB0-BD8E-2649-0AF4E3E54161}"/>
          </ac:spMkLst>
        </pc:spChg>
        <pc:spChg chg="add mod">
          <ac:chgData name="신동민(Shin, Dong-Min)" userId="cac0ec8f-f143-442f-9339-1b1c28aa2ad9" providerId="ADAL" clId="{EA6999EC-18A2-43D0-ABEB-EF0D4C313D17}" dt="2025-10-28T07:01:45.815" v="30756" actId="1038"/>
          <ac:spMkLst>
            <pc:docMk/>
            <pc:sldMk cId="3977172555" sldId="604"/>
            <ac:spMk id="7" creationId="{9FF19325-4B26-7EAE-8EBA-4E68BC84EBDC}"/>
          </ac:spMkLst>
        </pc:spChg>
        <pc:spChg chg="add mod">
          <ac:chgData name="신동민(Shin, Dong-Min)" userId="cac0ec8f-f143-442f-9339-1b1c28aa2ad9" providerId="ADAL" clId="{EA6999EC-18A2-43D0-ABEB-EF0D4C313D17}" dt="2025-10-28T07:01:18.850" v="30725" actId="571"/>
          <ac:spMkLst>
            <pc:docMk/>
            <pc:sldMk cId="3977172555" sldId="604"/>
            <ac:spMk id="8" creationId="{C1395A70-DB2C-1967-CC4A-8B3DCCF6F35B}"/>
          </ac:spMkLst>
        </pc:spChg>
        <pc:spChg chg="mod">
          <ac:chgData name="신동민(Shin, Dong-Min)" userId="cac0ec8f-f143-442f-9339-1b1c28aa2ad9" providerId="ADAL" clId="{EA6999EC-18A2-43D0-ABEB-EF0D4C313D17}" dt="2025-10-28T07:01:37.371" v="30733" actId="20577"/>
          <ac:spMkLst>
            <pc:docMk/>
            <pc:sldMk cId="3977172555" sldId="604"/>
            <ac:spMk id="33" creationId="{33090090-8349-C49F-8205-9902577AEAA4}"/>
          </ac:spMkLst>
        </pc:spChg>
        <pc:grpChg chg="mod">
          <ac:chgData name="신동민(Shin, Dong-Min)" userId="cac0ec8f-f143-442f-9339-1b1c28aa2ad9" providerId="ADAL" clId="{EA6999EC-18A2-43D0-ABEB-EF0D4C313D17}" dt="2025-10-28T07:01:39.957" v="30735" actId="1076"/>
          <ac:grpSpMkLst>
            <pc:docMk/>
            <pc:sldMk cId="3977172555" sldId="604"/>
            <ac:grpSpMk id="31" creationId="{B94E58F3-1DB2-F19E-1F30-86DFA5BAE781}"/>
          </ac:grpSpMkLst>
        </pc:grpChg>
      </pc:sldChg>
      <pc:sldChg chg="addSp delSp modSp add mod">
        <pc:chgData name="신동민(Shin, Dong-Min)" userId="cac0ec8f-f143-442f-9339-1b1c28aa2ad9" providerId="ADAL" clId="{EA6999EC-18A2-43D0-ABEB-EF0D4C313D17}" dt="2025-10-23T07:38:30.258" v="30310" actId="115"/>
        <pc:sldMkLst>
          <pc:docMk/>
          <pc:sldMk cId="4009143772" sldId="605"/>
        </pc:sldMkLst>
        <pc:spChg chg="mod">
          <ac:chgData name="신동민(Shin, Dong-Min)" userId="cac0ec8f-f143-442f-9339-1b1c28aa2ad9" providerId="ADAL" clId="{EA6999EC-18A2-43D0-ABEB-EF0D4C313D17}" dt="2025-10-23T07:37:07.343" v="30059" actId="20577"/>
          <ac:spMkLst>
            <pc:docMk/>
            <pc:sldMk cId="4009143772" sldId="605"/>
            <ac:spMk id="6" creationId="{5591591D-B0AC-F682-664E-F4940BD184F7}"/>
          </ac:spMkLst>
        </pc:spChg>
        <pc:spChg chg="mod">
          <ac:chgData name="신동민(Shin, Dong-Min)" userId="cac0ec8f-f143-442f-9339-1b1c28aa2ad9" providerId="ADAL" clId="{EA6999EC-18A2-43D0-ABEB-EF0D4C313D17}" dt="2025-10-23T07:37:57.924" v="30225" actId="20577"/>
          <ac:spMkLst>
            <pc:docMk/>
            <pc:sldMk cId="4009143772" sldId="605"/>
            <ac:spMk id="11" creationId="{6262BCC3-8331-7E35-1E8F-E84F1B6E39A7}"/>
          </ac:spMkLst>
        </pc:spChg>
        <pc:spChg chg="add mod">
          <ac:chgData name="신동민(Shin, Dong-Min)" userId="cac0ec8f-f143-442f-9339-1b1c28aa2ad9" providerId="ADAL" clId="{EA6999EC-18A2-43D0-ABEB-EF0D4C313D17}" dt="2025-10-23T07:31:09.530" v="29351" actId="14100"/>
          <ac:spMkLst>
            <pc:docMk/>
            <pc:sldMk cId="4009143772" sldId="605"/>
            <ac:spMk id="19" creationId="{57E06618-D13A-93E4-8DF8-A6447FCB4966}"/>
          </ac:spMkLst>
        </pc:spChg>
        <pc:spChg chg="add mod">
          <ac:chgData name="신동민(Shin, Dong-Min)" userId="cac0ec8f-f143-442f-9339-1b1c28aa2ad9" providerId="ADAL" clId="{EA6999EC-18A2-43D0-ABEB-EF0D4C313D17}" dt="2025-10-23T07:31:50.443" v="29360" actId="20577"/>
          <ac:spMkLst>
            <pc:docMk/>
            <pc:sldMk cId="4009143772" sldId="605"/>
            <ac:spMk id="20" creationId="{BDAE5438-08B7-2A66-6630-A65389E643B5}"/>
          </ac:spMkLst>
        </pc:spChg>
        <pc:spChg chg="add mod">
          <ac:chgData name="신동민(Shin, Dong-Min)" userId="cac0ec8f-f143-442f-9339-1b1c28aa2ad9" providerId="ADAL" clId="{EA6999EC-18A2-43D0-ABEB-EF0D4C313D17}" dt="2025-10-23T07:33:31.250" v="29558" actId="14100"/>
          <ac:spMkLst>
            <pc:docMk/>
            <pc:sldMk cId="4009143772" sldId="605"/>
            <ac:spMk id="24" creationId="{1C9B66EA-0A37-BB28-F283-9BD8CBF279DC}"/>
          </ac:spMkLst>
        </pc:spChg>
        <pc:spChg chg="add mod">
          <ac:chgData name="신동민(Shin, Dong-Min)" userId="cac0ec8f-f143-442f-9339-1b1c28aa2ad9" providerId="ADAL" clId="{EA6999EC-18A2-43D0-ABEB-EF0D4C313D17}" dt="2025-10-23T07:34:15.362" v="29603" actId="14100"/>
          <ac:spMkLst>
            <pc:docMk/>
            <pc:sldMk cId="4009143772" sldId="605"/>
            <ac:spMk id="25" creationId="{D895ACE8-F71C-0E2A-5E95-2642D2990ADF}"/>
          </ac:spMkLst>
        </pc:spChg>
        <pc:spChg chg="add mod">
          <ac:chgData name="신동민(Shin, Dong-Min)" userId="cac0ec8f-f143-442f-9339-1b1c28aa2ad9" providerId="ADAL" clId="{EA6999EC-18A2-43D0-ABEB-EF0D4C313D17}" dt="2025-10-23T07:33:51.675" v="29575" actId="1036"/>
          <ac:spMkLst>
            <pc:docMk/>
            <pc:sldMk cId="4009143772" sldId="605"/>
            <ac:spMk id="26" creationId="{812FC2AE-E338-2BA2-D4C1-BFE1FA6CCE59}"/>
          </ac:spMkLst>
        </pc:spChg>
        <pc:spChg chg="add mod">
          <ac:chgData name="신동민(Shin, Dong-Min)" userId="cac0ec8f-f143-442f-9339-1b1c28aa2ad9" providerId="ADAL" clId="{EA6999EC-18A2-43D0-ABEB-EF0D4C313D17}" dt="2025-10-23T07:34:00.788" v="29601" actId="1035"/>
          <ac:spMkLst>
            <pc:docMk/>
            <pc:sldMk cId="4009143772" sldId="605"/>
            <ac:spMk id="27" creationId="{DB50824D-680A-AE0E-CF99-23335F222FCB}"/>
          </ac:spMkLst>
        </pc:spChg>
        <pc:spChg chg="add mod">
          <ac:chgData name="신동민(Shin, Dong-Min)" userId="cac0ec8f-f143-442f-9339-1b1c28aa2ad9" providerId="ADAL" clId="{EA6999EC-18A2-43D0-ABEB-EF0D4C313D17}" dt="2025-10-23T07:38:30.258" v="30310" actId="115"/>
          <ac:spMkLst>
            <pc:docMk/>
            <pc:sldMk cId="4009143772" sldId="605"/>
            <ac:spMk id="28" creationId="{A6F7C499-9076-D8BB-F217-0D9FBFBBB04D}"/>
          </ac:spMkLst>
        </pc:spChg>
        <pc:grpChg chg="mod">
          <ac:chgData name="신동민(Shin, Dong-Min)" userId="cac0ec8f-f143-442f-9339-1b1c28aa2ad9" providerId="ADAL" clId="{EA6999EC-18A2-43D0-ABEB-EF0D4C313D17}" dt="2025-10-23T07:38:02.242" v="30226" actId="1076"/>
          <ac:grpSpMkLst>
            <pc:docMk/>
            <pc:sldMk cId="4009143772" sldId="605"/>
            <ac:grpSpMk id="8" creationId="{509D5B3B-F9A8-4D3C-23D8-C20A5627FB98}"/>
          </ac:grpSpMkLst>
        </pc:grpChg>
        <pc:graphicFrameChg chg="mod modGraphic">
          <ac:chgData name="신동민(Shin, Dong-Min)" userId="cac0ec8f-f143-442f-9339-1b1c28aa2ad9" providerId="ADAL" clId="{EA6999EC-18A2-43D0-ABEB-EF0D4C313D17}" dt="2025-10-23T05:41:02.892" v="28759"/>
          <ac:graphicFrameMkLst>
            <pc:docMk/>
            <pc:sldMk cId="4009143772" sldId="605"/>
            <ac:graphicFrameMk id="17" creationId="{8A7467C4-A77E-BC73-2FFC-1722E9957D1D}"/>
          </ac:graphicFrameMkLst>
        </pc:graphicFrameChg>
        <pc:picChg chg="add mod">
          <ac:chgData name="신동민(Shin, Dong-Min)" userId="cac0ec8f-f143-442f-9339-1b1c28aa2ad9" providerId="ADAL" clId="{EA6999EC-18A2-43D0-ABEB-EF0D4C313D17}" dt="2025-10-23T07:31:19.223" v="29355" actId="12788"/>
          <ac:picMkLst>
            <pc:docMk/>
            <pc:sldMk cId="4009143772" sldId="605"/>
            <ac:picMk id="4" creationId="{E3D2D0C0-0225-72CD-6301-074A5D927A8F}"/>
          </ac:picMkLst>
        </pc:picChg>
        <pc:picChg chg="add mod">
          <ac:chgData name="신동민(Shin, Dong-Min)" userId="cac0ec8f-f143-442f-9339-1b1c28aa2ad9" providerId="ADAL" clId="{EA6999EC-18A2-43D0-ABEB-EF0D4C313D17}" dt="2025-10-23T05:51:11.587" v="29327" actId="14100"/>
          <ac:picMkLst>
            <pc:docMk/>
            <pc:sldMk cId="4009143772" sldId="605"/>
            <ac:picMk id="10" creationId="{5A5030AD-42D9-EFA7-E099-4CC0145E720A}"/>
          </ac:picMkLst>
        </pc:picChg>
        <pc:picChg chg="add mod">
          <ac:chgData name="신동민(Shin, Dong-Min)" userId="cac0ec8f-f143-442f-9339-1b1c28aa2ad9" providerId="ADAL" clId="{EA6999EC-18A2-43D0-ABEB-EF0D4C313D17}" dt="2025-10-23T07:31:19.223" v="29355" actId="12788"/>
          <ac:picMkLst>
            <pc:docMk/>
            <pc:sldMk cId="4009143772" sldId="605"/>
            <ac:picMk id="18" creationId="{CA5F598F-E807-9606-D118-AB33BD445BA6}"/>
          </ac:picMkLst>
        </pc:picChg>
        <pc:cxnChg chg="add mod">
          <ac:chgData name="신동민(Shin, Dong-Min)" userId="cac0ec8f-f143-442f-9339-1b1c28aa2ad9" providerId="ADAL" clId="{EA6999EC-18A2-43D0-ABEB-EF0D4C313D17}" dt="2025-10-23T07:31:45.294" v="29359" actId="14100"/>
          <ac:cxnSpMkLst>
            <pc:docMk/>
            <pc:sldMk cId="4009143772" sldId="605"/>
            <ac:cxnSpMk id="21" creationId="{0FE1B8D2-4DF4-87A5-940C-570D6C3B1515}"/>
          </ac:cxnSpMkLst>
        </pc:cxnChg>
      </pc:sldChg>
      <pc:sldChg chg="modSp add del mod">
        <pc:chgData name="신동민(Shin, Dong-Min)" userId="cac0ec8f-f143-442f-9339-1b1c28aa2ad9" providerId="ADAL" clId="{EA6999EC-18A2-43D0-ABEB-EF0D4C313D17}" dt="2025-10-27T07:50:24.475" v="30656" actId="47"/>
        <pc:sldMkLst>
          <pc:docMk/>
          <pc:sldMk cId="917947021" sldId="606"/>
        </pc:sldMkLst>
        <pc:graphicFrameChg chg="mod modGraphic">
          <ac:chgData name="신동민(Shin, Dong-Min)" userId="cac0ec8f-f143-442f-9339-1b1c28aa2ad9" providerId="ADAL" clId="{EA6999EC-18A2-43D0-ABEB-EF0D4C313D17}" dt="2025-10-27T07:50:05.724" v="30654" actId="20577"/>
          <ac:graphicFrameMkLst>
            <pc:docMk/>
            <pc:sldMk cId="917947021" sldId="606"/>
            <ac:graphicFrameMk id="2" creationId="{FCDE8B93-E4D5-734F-0D0D-6114F0915746}"/>
          </ac:graphicFrameMkLst>
        </pc:graphicFrameChg>
      </pc:sldChg>
      <pc:sldChg chg="addSp modSp add mod">
        <pc:chgData name="신동민(Shin, Dong-Min)" userId="cac0ec8f-f143-442f-9339-1b1c28aa2ad9" providerId="ADAL" clId="{EA6999EC-18A2-43D0-ABEB-EF0D4C313D17}" dt="2025-10-28T07:08:33.131" v="30795"/>
        <pc:sldMkLst>
          <pc:docMk/>
          <pc:sldMk cId="1049276416" sldId="606"/>
        </pc:sldMkLst>
        <pc:spChg chg="mod">
          <ac:chgData name="신동민(Shin, Dong-Min)" userId="cac0ec8f-f143-442f-9339-1b1c28aa2ad9" providerId="ADAL" clId="{EA6999EC-18A2-43D0-ABEB-EF0D4C313D17}" dt="2025-10-28T06:54:25.553" v="30702"/>
          <ac:spMkLst>
            <pc:docMk/>
            <pc:sldMk cId="1049276416" sldId="606"/>
            <ac:spMk id="2" creationId="{80F54A15-1971-DA6E-D25B-69259FDC4551}"/>
          </ac:spMkLst>
        </pc:spChg>
        <pc:spChg chg="add mod">
          <ac:chgData name="신동민(Shin, Dong-Min)" userId="cac0ec8f-f143-442f-9339-1b1c28aa2ad9" providerId="ADAL" clId="{EA6999EC-18A2-43D0-ABEB-EF0D4C313D17}" dt="2025-10-28T07:08:13.258" v="30792"/>
          <ac:spMkLst>
            <pc:docMk/>
            <pc:sldMk cId="1049276416" sldId="606"/>
            <ac:spMk id="3" creationId="{36FA39B6-5CF1-0941-72FF-87B2BCEC4BC0}"/>
          </ac:spMkLst>
        </pc:spChg>
        <pc:spChg chg="add mod">
          <ac:chgData name="신동민(Shin, Dong-Min)" userId="cac0ec8f-f143-442f-9339-1b1c28aa2ad9" providerId="ADAL" clId="{EA6999EC-18A2-43D0-ABEB-EF0D4C313D17}" dt="2025-10-28T07:08:33.131" v="30795"/>
          <ac:spMkLst>
            <pc:docMk/>
            <pc:sldMk cId="1049276416" sldId="606"/>
            <ac:spMk id="4" creationId="{8047D3C9-DDCB-78A7-34C0-184B39321FCD}"/>
          </ac:spMkLst>
        </pc:spChg>
      </pc:sldChg>
      <pc:sldChg chg="addSp modSp add mod">
        <pc:chgData name="신동민(Shin, Dong-Min)" userId="cac0ec8f-f143-442f-9339-1b1c28aa2ad9" providerId="ADAL" clId="{EA6999EC-18A2-43D0-ABEB-EF0D4C313D17}" dt="2025-10-28T07:10:29.900" v="30799" actId="571"/>
        <pc:sldMkLst>
          <pc:docMk/>
          <pc:sldMk cId="2389170243" sldId="607"/>
        </pc:sldMkLst>
        <pc:spChg chg="mod">
          <ac:chgData name="신동민(Shin, Dong-Min)" userId="cac0ec8f-f143-442f-9339-1b1c28aa2ad9" providerId="ADAL" clId="{EA6999EC-18A2-43D0-ABEB-EF0D4C313D17}" dt="2025-10-28T06:54:30.833" v="30711"/>
          <ac:spMkLst>
            <pc:docMk/>
            <pc:sldMk cId="2389170243" sldId="607"/>
            <ac:spMk id="2" creationId="{C7562E38-28F8-0B4D-5D73-F397F6DFC3F0}"/>
          </ac:spMkLst>
        </pc:spChg>
        <pc:spChg chg="add mod">
          <ac:chgData name="신동민(Shin, Dong-Min)" userId="cac0ec8f-f143-442f-9339-1b1c28aa2ad9" providerId="ADAL" clId="{EA6999EC-18A2-43D0-ABEB-EF0D4C313D17}" dt="2025-10-28T07:09:59.169" v="30796"/>
          <ac:spMkLst>
            <pc:docMk/>
            <pc:sldMk cId="2389170243" sldId="607"/>
            <ac:spMk id="13" creationId="{A6559CB2-7F49-1144-AE39-043613B7160B}"/>
          </ac:spMkLst>
        </pc:spChg>
        <pc:spChg chg="add mod">
          <ac:chgData name="신동민(Shin, Dong-Min)" userId="cac0ec8f-f143-442f-9339-1b1c28aa2ad9" providerId="ADAL" clId="{EA6999EC-18A2-43D0-ABEB-EF0D4C313D17}" dt="2025-10-28T07:10:10.620" v="30797"/>
          <ac:spMkLst>
            <pc:docMk/>
            <pc:sldMk cId="2389170243" sldId="607"/>
            <ac:spMk id="14" creationId="{80CBF86C-9E1F-2B35-7F20-FB18987C159C}"/>
          </ac:spMkLst>
        </pc:spChg>
        <pc:spChg chg="add mod">
          <ac:chgData name="신동민(Shin, Dong-Min)" userId="cac0ec8f-f143-442f-9339-1b1c28aa2ad9" providerId="ADAL" clId="{EA6999EC-18A2-43D0-ABEB-EF0D4C313D17}" dt="2025-10-28T07:10:26.687" v="30798"/>
          <ac:spMkLst>
            <pc:docMk/>
            <pc:sldMk cId="2389170243" sldId="607"/>
            <ac:spMk id="15" creationId="{8D77F055-0A54-160D-5857-4CC7780DF22D}"/>
          </ac:spMkLst>
        </pc:spChg>
        <pc:spChg chg="add mod">
          <ac:chgData name="신동민(Shin, Dong-Min)" userId="cac0ec8f-f143-442f-9339-1b1c28aa2ad9" providerId="ADAL" clId="{EA6999EC-18A2-43D0-ABEB-EF0D4C313D17}" dt="2025-10-28T07:10:29.900" v="30799" actId="571"/>
          <ac:spMkLst>
            <pc:docMk/>
            <pc:sldMk cId="2389170243" sldId="607"/>
            <ac:spMk id="16" creationId="{E86A35F2-DB6A-E3E6-6A66-ACEB10BFF454}"/>
          </ac:spMkLst>
        </pc:spChg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439202209" sldId="608"/>
        </pc:sldMkLst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3621448398" sldId="609"/>
        </pc:sldMkLst>
      </pc:sldChg>
      <pc:sldChg chg="modSp add mod">
        <pc:chgData name="신동민(Shin, Dong-Min)" userId="cac0ec8f-f143-442f-9339-1b1c28aa2ad9" providerId="ADAL" clId="{EA6999EC-18A2-43D0-ABEB-EF0D4C313D17}" dt="2025-10-28T07:21:03.058" v="30824"/>
        <pc:sldMkLst>
          <pc:docMk/>
          <pc:sldMk cId="1988102040" sldId="610"/>
        </pc:sldMkLst>
        <pc:spChg chg="mod">
          <ac:chgData name="신동민(Shin, Dong-Min)" userId="cac0ec8f-f143-442f-9339-1b1c28aa2ad9" providerId="ADAL" clId="{EA6999EC-18A2-43D0-ABEB-EF0D4C313D17}" dt="2025-10-28T07:21:03.058" v="30824"/>
          <ac:spMkLst>
            <pc:docMk/>
            <pc:sldMk cId="1988102040" sldId="610"/>
            <ac:spMk id="6" creationId="{167C16BF-A0D2-7BF7-291F-5E465A69B822}"/>
          </ac:spMkLst>
        </pc:spChg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1992536798" sldId="611"/>
        </pc:sldMkLst>
      </pc:sldChg>
      <pc:sldChg chg="delSp modSp add mod">
        <pc:chgData name="신동민(Shin, Dong-Min)" userId="cac0ec8f-f143-442f-9339-1b1c28aa2ad9" providerId="ADAL" clId="{EA6999EC-18A2-43D0-ABEB-EF0D4C313D17}" dt="2025-10-28T07:22:59.770" v="30850" actId="20577"/>
        <pc:sldMkLst>
          <pc:docMk/>
          <pc:sldMk cId="2356520030" sldId="612"/>
        </pc:sldMkLst>
        <pc:spChg chg="del mod">
          <ac:chgData name="신동민(Shin, Dong-Min)" userId="cac0ec8f-f143-442f-9339-1b1c28aa2ad9" providerId="ADAL" clId="{EA6999EC-18A2-43D0-ABEB-EF0D4C313D17}" dt="2025-10-28T07:22:55.352" v="30847" actId="478"/>
          <ac:spMkLst>
            <pc:docMk/>
            <pc:sldMk cId="2356520030" sldId="612"/>
            <ac:spMk id="3" creationId="{1B4B0EA0-9CEA-9F8D-661B-EB0B60202D85}"/>
          </ac:spMkLst>
        </pc:spChg>
        <pc:spChg chg="mod">
          <ac:chgData name="신동민(Shin, Dong-Min)" userId="cac0ec8f-f143-442f-9339-1b1c28aa2ad9" providerId="ADAL" clId="{EA6999EC-18A2-43D0-ABEB-EF0D4C313D17}" dt="2025-10-28T07:22:59.770" v="30850" actId="20577"/>
          <ac:spMkLst>
            <pc:docMk/>
            <pc:sldMk cId="2356520030" sldId="612"/>
            <ac:spMk id="6" creationId="{FA082FD7-4AB0-BD8E-2649-0AF4E3E54161}"/>
          </ac:spMkLst>
        </pc:spChg>
        <pc:spChg chg="del mod">
          <ac:chgData name="신동민(Shin, Dong-Min)" userId="cac0ec8f-f143-442f-9339-1b1c28aa2ad9" providerId="ADAL" clId="{EA6999EC-18A2-43D0-ABEB-EF0D4C313D17}" dt="2025-10-28T07:22:57.292" v="30848" actId="478"/>
          <ac:spMkLst>
            <pc:docMk/>
            <pc:sldMk cId="2356520030" sldId="612"/>
            <ac:spMk id="7" creationId="{9FF19325-4B26-7EAE-8EBA-4E68BC84EBDC}"/>
          </ac:spMkLst>
        </pc:spChg>
        <pc:spChg chg="mod">
          <ac:chgData name="신동민(Shin, Dong-Min)" userId="cac0ec8f-f143-442f-9339-1b1c28aa2ad9" providerId="ADAL" clId="{EA6999EC-18A2-43D0-ABEB-EF0D4C313D17}" dt="2025-10-28T07:21:07.992" v="30829" actId="20577"/>
          <ac:spMkLst>
            <pc:docMk/>
            <pc:sldMk cId="2356520030" sldId="612"/>
            <ac:spMk id="33" creationId="{33090090-8349-C49F-8205-9902577AEAA4}"/>
          </ac:spMkLst>
        </pc:spChg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3263969724" sldId="613"/>
        </pc:sldMkLst>
      </pc:sldChg>
      <pc:sldChg chg="modSp add mod">
        <pc:chgData name="신동민(Shin, Dong-Min)" userId="cac0ec8f-f143-442f-9339-1b1c28aa2ad9" providerId="ADAL" clId="{EA6999EC-18A2-43D0-ABEB-EF0D4C313D17}" dt="2025-10-28T07:23:22.719" v="30856"/>
        <pc:sldMkLst>
          <pc:docMk/>
          <pc:sldMk cId="3547942548" sldId="614"/>
        </pc:sldMkLst>
        <pc:spChg chg="mod">
          <ac:chgData name="신동민(Shin, Dong-Min)" userId="cac0ec8f-f143-442f-9339-1b1c28aa2ad9" providerId="ADAL" clId="{EA6999EC-18A2-43D0-ABEB-EF0D4C313D17}" dt="2025-10-28T07:23:22.719" v="30856"/>
          <ac:spMkLst>
            <pc:docMk/>
            <pc:sldMk cId="3547942548" sldId="614"/>
            <ac:spMk id="6" creationId="{92CB3DE7-B031-ED8B-E175-D9CE1EEBA07D}"/>
          </ac:spMkLst>
        </pc:spChg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3708480313" sldId="615"/>
        </pc:sldMkLst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2395906842" sldId="616"/>
        </pc:sldMkLst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3769063234" sldId="617"/>
        </pc:sldMkLst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3020546916" sldId="618"/>
        </pc:sldMkLst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1521053370" sldId="619"/>
        </pc:sldMkLst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1913333234" sldId="620"/>
        </pc:sldMkLst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916595053" sldId="621"/>
        </pc:sldMkLst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3724139395" sldId="622"/>
        </pc:sldMkLst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2230210622" sldId="623"/>
        </pc:sldMkLst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2808656903" sldId="624"/>
        </pc:sldMkLst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1219328097" sldId="625"/>
        </pc:sldMkLst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3724563045" sldId="626"/>
        </pc:sldMkLst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2435861250" sldId="627"/>
        </pc:sldMkLst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2822890226" sldId="628"/>
        </pc:sldMkLst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50226582" sldId="629"/>
        </pc:sldMkLst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1412818972" sldId="630"/>
        </pc:sldMkLst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126669533" sldId="631"/>
        </pc:sldMkLst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976460882" sldId="632"/>
        </pc:sldMkLst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773586439" sldId="633"/>
        </pc:sldMkLst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1166388403" sldId="634"/>
        </pc:sldMkLst>
      </pc:sldChg>
      <pc:sldChg chg="add">
        <pc:chgData name="신동민(Shin, Dong-Min)" userId="cac0ec8f-f143-442f-9339-1b1c28aa2ad9" providerId="ADAL" clId="{EA6999EC-18A2-43D0-ABEB-EF0D4C313D17}" dt="2025-10-28T06:57:13.867" v="30712"/>
        <pc:sldMkLst>
          <pc:docMk/>
          <pc:sldMk cId="2710154280" sldId="635"/>
        </pc:sldMkLst>
      </pc:sldChg>
      <pc:sldChg chg="add">
        <pc:chgData name="신동민(Shin, Dong-Min)" userId="cac0ec8f-f143-442f-9339-1b1c28aa2ad9" providerId="ADAL" clId="{EA6999EC-18A2-43D0-ABEB-EF0D4C313D17}" dt="2025-10-28T06:57:29.012" v="30714"/>
        <pc:sldMkLst>
          <pc:docMk/>
          <pc:sldMk cId="2673922753" sldId="636"/>
        </pc:sldMkLst>
      </pc:sldChg>
      <pc:sldChg chg="add">
        <pc:chgData name="신동민(Shin, Dong-Min)" userId="cac0ec8f-f143-442f-9339-1b1c28aa2ad9" providerId="ADAL" clId="{EA6999EC-18A2-43D0-ABEB-EF0D4C313D17}" dt="2025-10-28T06:57:29.012" v="30714"/>
        <pc:sldMkLst>
          <pc:docMk/>
          <pc:sldMk cId="1294565967" sldId="637"/>
        </pc:sldMkLst>
      </pc:sldChg>
      <pc:sldChg chg="add">
        <pc:chgData name="신동민(Shin, Dong-Min)" userId="cac0ec8f-f143-442f-9339-1b1c28aa2ad9" providerId="ADAL" clId="{EA6999EC-18A2-43D0-ABEB-EF0D4C313D17}" dt="2025-10-28T06:57:29.012" v="30714"/>
        <pc:sldMkLst>
          <pc:docMk/>
          <pc:sldMk cId="2699971282" sldId="638"/>
        </pc:sldMkLst>
      </pc:sldChg>
      <pc:sldChg chg="add">
        <pc:chgData name="신동민(Shin, Dong-Min)" userId="cac0ec8f-f143-442f-9339-1b1c28aa2ad9" providerId="ADAL" clId="{EA6999EC-18A2-43D0-ABEB-EF0D4C313D17}" dt="2025-10-28T06:57:29.012" v="30714"/>
        <pc:sldMkLst>
          <pc:docMk/>
          <pc:sldMk cId="1134683683" sldId="639"/>
        </pc:sldMkLst>
      </pc:sldChg>
      <pc:sldChg chg="add">
        <pc:chgData name="신동민(Shin, Dong-Min)" userId="cac0ec8f-f143-442f-9339-1b1c28aa2ad9" providerId="ADAL" clId="{EA6999EC-18A2-43D0-ABEB-EF0D4C313D17}" dt="2025-10-28T06:57:29.012" v="30714"/>
        <pc:sldMkLst>
          <pc:docMk/>
          <pc:sldMk cId="2272553649" sldId="640"/>
        </pc:sldMkLst>
      </pc:sldChg>
      <pc:sldChg chg="add">
        <pc:chgData name="신동민(Shin, Dong-Min)" userId="cac0ec8f-f143-442f-9339-1b1c28aa2ad9" providerId="ADAL" clId="{EA6999EC-18A2-43D0-ABEB-EF0D4C313D17}" dt="2025-10-28T06:57:29.012" v="30714"/>
        <pc:sldMkLst>
          <pc:docMk/>
          <pc:sldMk cId="389276794" sldId="641"/>
        </pc:sldMkLst>
      </pc:sldChg>
      <pc:sldChg chg="add">
        <pc:chgData name="신동민(Shin, Dong-Min)" userId="cac0ec8f-f143-442f-9339-1b1c28aa2ad9" providerId="ADAL" clId="{EA6999EC-18A2-43D0-ABEB-EF0D4C313D17}" dt="2025-10-28T06:57:45.007" v="30716"/>
        <pc:sldMkLst>
          <pc:docMk/>
          <pc:sldMk cId="1233482827" sldId="642"/>
        </pc:sldMkLst>
      </pc:sldChg>
      <pc:sldChg chg="add">
        <pc:chgData name="신동민(Shin, Dong-Min)" userId="cac0ec8f-f143-442f-9339-1b1c28aa2ad9" providerId="ADAL" clId="{EA6999EC-18A2-43D0-ABEB-EF0D4C313D17}" dt="2025-10-28T06:57:45.007" v="30716"/>
        <pc:sldMkLst>
          <pc:docMk/>
          <pc:sldMk cId="3292153732" sldId="643"/>
        </pc:sldMkLst>
      </pc:sldChg>
      <pc:sldChg chg="add">
        <pc:chgData name="신동민(Shin, Dong-Min)" userId="cac0ec8f-f143-442f-9339-1b1c28aa2ad9" providerId="ADAL" clId="{EA6999EC-18A2-43D0-ABEB-EF0D4C313D17}" dt="2025-10-28T06:57:45.007" v="30716"/>
        <pc:sldMkLst>
          <pc:docMk/>
          <pc:sldMk cId="2170599138" sldId="644"/>
        </pc:sldMkLst>
      </pc:sldChg>
      <pc:sldChg chg="add">
        <pc:chgData name="신동민(Shin, Dong-Min)" userId="cac0ec8f-f143-442f-9339-1b1c28aa2ad9" providerId="ADAL" clId="{EA6999EC-18A2-43D0-ABEB-EF0D4C313D17}" dt="2025-10-28T06:57:45.007" v="30716"/>
        <pc:sldMkLst>
          <pc:docMk/>
          <pc:sldMk cId="1814951344" sldId="645"/>
        </pc:sldMkLst>
      </pc:sldChg>
      <pc:sldChg chg="add">
        <pc:chgData name="신동민(Shin, Dong-Min)" userId="cac0ec8f-f143-442f-9339-1b1c28aa2ad9" providerId="ADAL" clId="{EA6999EC-18A2-43D0-ABEB-EF0D4C313D17}" dt="2025-10-28T07:00:41.672" v="30720"/>
        <pc:sldMkLst>
          <pc:docMk/>
          <pc:sldMk cId="278417071" sldId="646"/>
        </pc:sldMkLst>
      </pc:sldChg>
      <pc:sldChg chg="addSp delSp modSp add mod">
        <pc:chgData name="신동민(Shin, Dong-Min)" userId="cac0ec8f-f143-442f-9339-1b1c28aa2ad9" providerId="ADAL" clId="{EA6999EC-18A2-43D0-ABEB-EF0D4C313D17}" dt="2025-10-28T07:19:33.593" v="30805"/>
        <pc:sldMkLst>
          <pc:docMk/>
          <pc:sldMk cId="4276630508" sldId="647"/>
        </pc:sldMkLst>
        <pc:spChg chg="del">
          <ac:chgData name="신동민(Shin, Dong-Min)" userId="cac0ec8f-f143-442f-9339-1b1c28aa2ad9" providerId="ADAL" clId="{EA6999EC-18A2-43D0-ABEB-EF0D4C313D17}" dt="2025-10-28T07:19:33.306" v="30804" actId="478"/>
          <ac:spMkLst>
            <pc:docMk/>
            <pc:sldMk cId="4276630508" sldId="647"/>
            <ac:spMk id="3" creationId="{AC01A61E-EC8F-E138-0C19-798757FD6F33}"/>
          </ac:spMkLst>
        </pc:spChg>
        <pc:spChg chg="add mod">
          <ac:chgData name="신동민(Shin, Dong-Min)" userId="cac0ec8f-f143-442f-9339-1b1c28aa2ad9" providerId="ADAL" clId="{EA6999EC-18A2-43D0-ABEB-EF0D4C313D17}" dt="2025-10-28T07:19:33.593" v="30805"/>
          <ac:spMkLst>
            <pc:docMk/>
            <pc:sldMk cId="4276630508" sldId="647"/>
            <ac:spMk id="4" creationId="{2BDD1AF1-2640-CE64-5374-C550E0795BC1}"/>
          </ac:spMkLst>
        </pc:spChg>
      </pc:sldChg>
      <pc:sldChg chg="add">
        <pc:chgData name="신동민(Shin, Dong-Min)" userId="cac0ec8f-f143-442f-9339-1b1c28aa2ad9" providerId="ADAL" clId="{EA6999EC-18A2-43D0-ABEB-EF0D4C313D17}" dt="2025-10-28T07:00:41.672" v="30720"/>
        <pc:sldMkLst>
          <pc:docMk/>
          <pc:sldMk cId="3337161505" sldId="648"/>
        </pc:sldMkLst>
      </pc:sldChg>
    </pc:docChg>
  </pc:docChgLst>
  <pc:docChgLst>
    <pc:chgData name="신동민(Shin, Dong-Min)" userId="cac0ec8f-f143-442f-9339-1b1c28aa2ad9" providerId="ADAL" clId="{21ADAD8E-5F93-4CFA-BE0A-5C07ADD03D54}"/>
    <pc:docChg chg="undo custSel modSld">
      <pc:chgData name="신동민(Shin, Dong-Min)" userId="cac0ec8f-f143-442f-9339-1b1c28aa2ad9" providerId="ADAL" clId="{21ADAD8E-5F93-4CFA-BE0A-5C07ADD03D54}" dt="2025-08-27T04:14:38.407" v="3353"/>
      <pc:docMkLst>
        <pc:docMk/>
      </pc:docMkLst>
      <pc:sldChg chg="modSp mod">
        <pc:chgData name="신동민(Shin, Dong-Min)" userId="cac0ec8f-f143-442f-9339-1b1c28aa2ad9" providerId="ADAL" clId="{21ADAD8E-5F93-4CFA-BE0A-5C07ADD03D54}" dt="2025-08-27T03:17:21.218" v="17" actId="20577"/>
        <pc:sldMkLst>
          <pc:docMk/>
          <pc:sldMk cId="503739154" sldId="527"/>
        </pc:sldMkLst>
      </pc:sldChg>
      <pc:sldChg chg="addSp modSp mod">
        <pc:chgData name="신동민(Shin, Dong-Min)" userId="cac0ec8f-f143-442f-9339-1b1c28aa2ad9" providerId="ADAL" clId="{21ADAD8E-5F93-4CFA-BE0A-5C07ADD03D54}" dt="2025-08-27T03:25:11.712" v="106"/>
        <pc:sldMkLst>
          <pc:docMk/>
          <pc:sldMk cId="2363841011" sldId="530"/>
        </pc:sldMkLst>
      </pc:sldChg>
      <pc:sldChg chg="addSp modSp mod">
        <pc:chgData name="신동민(Shin, Dong-Min)" userId="cac0ec8f-f143-442f-9339-1b1c28aa2ad9" providerId="ADAL" clId="{21ADAD8E-5F93-4CFA-BE0A-5C07ADD03D54}" dt="2025-08-27T03:56:59.588" v="2588" actId="20577"/>
        <pc:sldMkLst>
          <pc:docMk/>
          <pc:sldMk cId="2542825086" sldId="533"/>
        </pc:sldMkLst>
      </pc:sldChg>
      <pc:sldChg chg="addSp modSp mod">
        <pc:chgData name="신동민(Shin, Dong-Min)" userId="cac0ec8f-f143-442f-9339-1b1c28aa2ad9" providerId="ADAL" clId="{21ADAD8E-5F93-4CFA-BE0A-5C07ADD03D54}" dt="2025-08-27T04:03:26.364" v="3215" actId="20577"/>
        <pc:sldMkLst>
          <pc:docMk/>
          <pc:sldMk cId="3645447900" sldId="536"/>
        </pc:sldMkLst>
      </pc:sldChg>
      <pc:sldChg chg="addSp delSp modSp mod">
        <pc:chgData name="신동민(Shin, Dong-Min)" userId="cac0ec8f-f143-442f-9339-1b1c28aa2ad9" providerId="ADAL" clId="{21ADAD8E-5F93-4CFA-BE0A-5C07ADD03D54}" dt="2025-08-27T04:04:51.543" v="3286" actId="478"/>
        <pc:sldMkLst>
          <pc:docMk/>
          <pc:sldMk cId="3148943143" sldId="537"/>
        </pc:sldMkLst>
      </pc:sldChg>
      <pc:sldChg chg="addSp modSp">
        <pc:chgData name="신동민(Shin, Dong-Min)" userId="cac0ec8f-f143-442f-9339-1b1c28aa2ad9" providerId="ADAL" clId="{21ADAD8E-5F93-4CFA-BE0A-5C07ADD03D54}" dt="2025-08-27T03:21:39.314" v="29"/>
        <pc:sldMkLst>
          <pc:docMk/>
          <pc:sldMk cId="2666388360" sldId="543"/>
        </pc:sldMkLst>
      </pc:sldChg>
      <pc:sldChg chg="addSp modSp">
        <pc:chgData name="신동민(Shin, Dong-Min)" userId="cac0ec8f-f143-442f-9339-1b1c28aa2ad9" providerId="ADAL" clId="{21ADAD8E-5F93-4CFA-BE0A-5C07ADD03D54}" dt="2025-08-27T03:24:16.413" v="54" actId="166"/>
        <pc:sldMkLst>
          <pc:docMk/>
          <pc:sldMk cId="4027340123" sldId="544"/>
        </pc:sldMkLst>
      </pc:sldChg>
      <pc:sldChg chg="addSp modSp mod">
        <pc:chgData name="신동민(Shin, Dong-Min)" userId="cac0ec8f-f143-442f-9339-1b1c28aa2ad9" providerId="ADAL" clId="{21ADAD8E-5F93-4CFA-BE0A-5C07ADD03D54}" dt="2025-08-27T04:05:18.073" v="3302" actId="1038"/>
        <pc:sldMkLst>
          <pc:docMk/>
          <pc:sldMk cId="1110302150" sldId="545"/>
        </pc:sldMkLst>
      </pc:sldChg>
      <pc:sldChg chg="addSp modSp mod">
        <pc:chgData name="신동민(Shin, Dong-Min)" userId="cac0ec8f-f143-442f-9339-1b1c28aa2ad9" providerId="ADAL" clId="{21ADAD8E-5F93-4CFA-BE0A-5C07ADD03D54}" dt="2025-08-27T03:49:50.588" v="1976" actId="313"/>
        <pc:sldMkLst>
          <pc:docMk/>
          <pc:sldMk cId="1056911912" sldId="551"/>
        </pc:sldMkLst>
      </pc:sldChg>
      <pc:sldChg chg="modSp mod">
        <pc:chgData name="신동민(Shin, Dong-Min)" userId="cac0ec8f-f143-442f-9339-1b1c28aa2ad9" providerId="ADAL" clId="{21ADAD8E-5F93-4CFA-BE0A-5C07ADD03D54}" dt="2025-08-27T03:54:05.678" v="2174" actId="20577"/>
        <pc:sldMkLst>
          <pc:docMk/>
          <pc:sldMk cId="3751549084" sldId="552"/>
        </pc:sldMkLst>
      </pc:sldChg>
      <pc:sldChg chg="addSp modSp">
        <pc:chgData name="신동민(Shin, Dong-Min)" userId="cac0ec8f-f143-442f-9339-1b1c28aa2ad9" providerId="ADAL" clId="{21ADAD8E-5F93-4CFA-BE0A-5C07ADD03D54}" dt="2025-08-27T03:18:24.802" v="18"/>
        <pc:sldMkLst>
          <pc:docMk/>
          <pc:sldMk cId="3585049470" sldId="553"/>
        </pc:sldMkLst>
      </pc:sldChg>
      <pc:sldChg chg="modSp mod">
        <pc:chgData name="신동민(Shin, Dong-Min)" userId="cac0ec8f-f143-442f-9339-1b1c28aa2ad9" providerId="ADAL" clId="{21ADAD8E-5F93-4CFA-BE0A-5C07ADD03D54}" dt="2025-08-27T04:06:37.550" v="3330" actId="20577"/>
        <pc:sldMkLst>
          <pc:docMk/>
          <pc:sldMk cId="1463941676" sldId="554"/>
        </pc:sldMkLst>
      </pc:sldChg>
      <pc:sldChg chg="addSp modSp">
        <pc:chgData name="신동민(Shin, Dong-Min)" userId="cac0ec8f-f143-442f-9339-1b1c28aa2ad9" providerId="ADAL" clId="{21ADAD8E-5F93-4CFA-BE0A-5C07ADD03D54}" dt="2025-08-27T03:21:04.666" v="22"/>
        <pc:sldMkLst>
          <pc:docMk/>
          <pc:sldMk cId="3674894528" sldId="555"/>
        </pc:sldMkLst>
      </pc:sldChg>
      <pc:sldChg chg="addSp modSp mod">
        <pc:chgData name="신동민(Shin, Dong-Min)" userId="cac0ec8f-f143-442f-9339-1b1c28aa2ad9" providerId="ADAL" clId="{21ADAD8E-5F93-4CFA-BE0A-5C07ADD03D54}" dt="2025-08-27T03:18:45.817" v="21" actId="166"/>
        <pc:sldMkLst>
          <pc:docMk/>
          <pc:sldMk cId="2463509154" sldId="556"/>
        </pc:sldMkLst>
      </pc:sldChg>
      <pc:sldChg chg="addSp delSp modSp mod">
        <pc:chgData name="신동민(Shin, Dong-Min)" userId="cac0ec8f-f143-442f-9339-1b1c28aa2ad9" providerId="ADAL" clId="{21ADAD8E-5F93-4CFA-BE0A-5C07ADD03D54}" dt="2025-08-27T04:14:38.407" v="3353"/>
        <pc:sldMkLst>
          <pc:docMk/>
          <pc:sldMk cId="3708990960" sldId="560"/>
        </pc:sldMkLst>
      </pc:sldChg>
      <pc:sldChg chg="modSp mod">
        <pc:chgData name="신동민(Shin, Dong-Min)" userId="cac0ec8f-f143-442f-9339-1b1c28aa2ad9" providerId="ADAL" clId="{21ADAD8E-5F93-4CFA-BE0A-5C07ADD03D54}" dt="2025-08-27T03:36:16.081" v="1188" actId="20577"/>
        <pc:sldMkLst>
          <pc:docMk/>
          <pc:sldMk cId="2818106031" sldId="561"/>
        </pc:sldMkLst>
      </pc:sldChg>
      <pc:sldChg chg="addSp modSp mod">
        <pc:chgData name="신동민(Shin, Dong-Min)" userId="cac0ec8f-f143-442f-9339-1b1c28aa2ad9" providerId="ADAL" clId="{21ADAD8E-5F93-4CFA-BE0A-5C07ADD03D54}" dt="2025-08-27T03:39:14.143" v="1251" actId="6549"/>
        <pc:sldMkLst>
          <pc:docMk/>
          <pc:sldMk cId="1524216755" sldId="562"/>
        </pc:sldMkLst>
      </pc:sldChg>
    </pc:docChg>
  </pc:docChgLst>
  <pc:docChgLst>
    <pc:chgData name="신동민(Shin, Dong-Min)" userId="cac0ec8f-f143-442f-9339-1b1c28aa2ad9" providerId="ADAL" clId="{61AFEF45-9CEB-47B5-BCB5-13AD97C8ADF5}"/>
    <pc:docChg chg="custSel modSld">
      <pc:chgData name="신동민(Shin, Dong-Min)" userId="cac0ec8f-f143-442f-9339-1b1c28aa2ad9" providerId="ADAL" clId="{61AFEF45-9CEB-47B5-BCB5-13AD97C8ADF5}" dt="2025-08-27T05:36:50.648" v="6" actId="20577"/>
      <pc:docMkLst>
        <pc:docMk/>
      </pc:docMkLst>
      <pc:sldChg chg="addSp modSp mod">
        <pc:chgData name="신동민(Shin, Dong-Min)" userId="cac0ec8f-f143-442f-9339-1b1c28aa2ad9" providerId="ADAL" clId="{61AFEF45-9CEB-47B5-BCB5-13AD97C8ADF5}" dt="2025-08-27T05:36:50.648" v="6" actId="20577"/>
        <pc:sldMkLst>
          <pc:docMk/>
          <pc:sldMk cId="3328173186" sldId="558"/>
        </pc:sldMkLst>
      </pc:sldChg>
    </pc:docChg>
  </pc:docChgLst>
  <pc:docChgLst>
    <pc:chgData name="김현식(Kim, Hyunsik)" userId="4a33f97a-4b2c-48b7-99ea-ead750774801" providerId="ADAL" clId="{6740A1B0-29BA-40D1-9A44-0B7C9187645C}"/>
    <pc:docChg chg="undo custSel modSld">
      <pc:chgData name="김현식(Kim, Hyunsik)" userId="4a33f97a-4b2c-48b7-99ea-ead750774801" providerId="ADAL" clId="{6740A1B0-29BA-40D1-9A44-0B7C9187645C}" dt="2025-08-27T04:01:48.689" v="566" actId="20577"/>
      <pc:docMkLst>
        <pc:docMk/>
      </pc:docMkLst>
      <pc:sldChg chg="addSp delSp modSp">
        <pc:chgData name="김현식(Kim, Hyunsik)" userId="4a33f97a-4b2c-48b7-99ea-ead750774801" providerId="ADAL" clId="{6740A1B0-29BA-40D1-9A44-0B7C9187645C}" dt="2025-08-27T02:08:16.859" v="541" actId="478"/>
        <pc:sldMkLst>
          <pc:docMk/>
          <pc:sldMk cId="3759269549" sldId="383"/>
        </pc:sldMkLst>
      </pc:sldChg>
      <pc:sldChg chg="modSp mod">
        <pc:chgData name="김현식(Kim, Hyunsik)" userId="4a33f97a-4b2c-48b7-99ea-ead750774801" providerId="ADAL" clId="{6740A1B0-29BA-40D1-9A44-0B7C9187645C}" dt="2025-08-27T02:07:21.807" v="535" actId="207"/>
        <pc:sldMkLst>
          <pc:docMk/>
          <pc:sldMk cId="1998111344" sldId="416"/>
        </pc:sldMkLst>
      </pc:sldChg>
      <pc:sldChg chg="modSp mod">
        <pc:chgData name="김현식(Kim, Hyunsik)" userId="4a33f97a-4b2c-48b7-99ea-ead750774801" providerId="ADAL" clId="{6740A1B0-29BA-40D1-9A44-0B7C9187645C}" dt="2025-08-27T01:50:14.419" v="1" actId="207"/>
        <pc:sldMkLst>
          <pc:docMk/>
          <pc:sldMk cId="2559649777" sldId="526"/>
        </pc:sldMkLst>
      </pc:sldChg>
      <pc:sldChg chg="modSp mod">
        <pc:chgData name="김현식(Kim, Hyunsik)" userId="4a33f97a-4b2c-48b7-99ea-ead750774801" providerId="ADAL" clId="{6740A1B0-29BA-40D1-9A44-0B7C9187645C}" dt="2025-08-27T01:58:08.361" v="30" actId="207"/>
        <pc:sldMkLst>
          <pc:docMk/>
          <pc:sldMk cId="503739154" sldId="527"/>
        </pc:sldMkLst>
      </pc:sldChg>
      <pc:sldChg chg="addSp delSp modSp mod">
        <pc:chgData name="김현식(Kim, Hyunsik)" userId="4a33f97a-4b2c-48b7-99ea-ead750774801" providerId="ADAL" clId="{6740A1B0-29BA-40D1-9A44-0B7C9187645C}" dt="2025-08-27T01:58:13.461" v="31" actId="207"/>
        <pc:sldMkLst>
          <pc:docMk/>
          <pc:sldMk cId="3062976415" sldId="528"/>
        </pc:sldMkLst>
      </pc:sldChg>
      <pc:sldChg chg="modSp mod">
        <pc:chgData name="김현식(Kim, Hyunsik)" userId="4a33f97a-4b2c-48b7-99ea-ead750774801" providerId="ADAL" clId="{6740A1B0-29BA-40D1-9A44-0B7C9187645C}" dt="2025-08-27T01:58:29.157" v="33" actId="207"/>
        <pc:sldMkLst>
          <pc:docMk/>
          <pc:sldMk cId="2363841011" sldId="530"/>
        </pc:sldMkLst>
      </pc:sldChg>
      <pc:sldChg chg="modSp mod">
        <pc:chgData name="김현식(Kim, Hyunsik)" userId="4a33f97a-4b2c-48b7-99ea-ead750774801" providerId="ADAL" clId="{6740A1B0-29BA-40D1-9A44-0B7C9187645C}" dt="2025-08-27T01:58:51.667" v="36" actId="207"/>
        <pc:sldMkLst>
          <pc:docMk/>
          <pc:sldMk cId="18010443" sldId="532"/>
        </pc:sldMkLst>
      </pc:sldChg>
      <pc:sldChg chg="modSp mod">
        <pc:chgData name="김현식(Kim, Hyunsik)" userId="4a33f97a-4b2c-48b7-99ea-ead750774801" providerId="ADAL" clId="{6740A1B0-29BA-40D1-9A44-0B7C9187645C}" dt="2025-08-27T01:59:04.615" v="38" actId="207"/>
        <pc:sldMkLst>
          <pc:docMk/>
          <pc:sldMk cId="2542825086" sldId="533"/>
        </pc:sldMkLst>
      </pc:sldChg>
      <pc:sldChg chg="modSp mod">
        <pc:chgData name="김현식(Kim, Hyunsik)" userId="4a33f97a-4b2c-48b7-99ea-ead750774801" providerId="ADAL" clId="{6740A1B0-29BA-40D1-9A44-0B7C9187645C}" dt="2025-08-27T01:59:13.846" v="40" actId="207"/>
        <pc:sldMkLst>
          <pc:docMk/>
          <pc:sldMk cId="3645447900" sldId="536"/>
        </pc:sldMkLst>
      </pc:sldChg>
      <pc:sldChg chg="modSp mod">
        <pc:chgData name="김현식(Kim, Hyunsik)" userId="4a33f97a-4b2c-48b7-99ea-ead750774801" providerId="ADAL" clId="{6740A1B0-29BA-40D1-9A44-0B7C9187645C}" dt="2025-08-27T01:59:37.069" v="42" actId="207"/>
        <pc:sldMkLst>
          <pc:docMk/>
          <pc:sldMk cId="3148943143" sldId="537"/>
        </pc:sldMkLst>
      </pc:sldChg>
      <pc:sldChg chg="modSp mod">
        <pc:chgData name="김현식(Kim, Hyunsik)" userId="4a33f97a-4b2c-48b7-99ea-ead750774801" providerId="ADAL" clId="{6740A1B0-29BA-40D1-9A44-0B7C9187645C}" dt="2025-08-27T02:01:05.128" v="255" actId="207"/>
        <pc:sldMkLst>
          <pc:docMk/>
          <pc:sldMk cId="2666388360" sldId="543"/>
        </pc:sldMkLst>
      </pc:sldChg>
      <pc:sldChg chg="addSp modSp mod">
        <pc:chgData name="김현식(Kim, Hyunsik)" userId="4a33f97a-4b2c-48b7-99ea-ead750774801" providerId="ADAL" clId="{6740A1B0-29BA-40D1-9A44-0B7C9187645C}" dt="2025-08-27T02:00:58.098" v="254"/>
        <pc:sldMkLst>
          <pc:docMk/>
          <pc:sldMk cId="4027340123" sldId="544"/>
        </pc:sldMkLst>
      </pc:sldChg>
      <pc:sldChg chg="modSp mod">
        <pc:chgData name="김현식(Kim, Hyunsik)" userId="4a33f97a-4b2c-48b7-99ea-ead750774801" providerId="ADAL" clId="{6740A1B0-29BA-40D1-9A44-0B7C9187645C}" dt="2025-08-27T02:01:17.415" v="256" actId="207"/>
        <pc:sldMkLst>
          <pc:docMk/>
          <pc:sldMk cId="757627296" sldId="549"/>
        </pc:sldMkLst>
      </pc:sldChg>
      <pc:sldChg chg="modSp mod">
        <pc:chgData name="김현식(Kim, Hyunsik)" userId="4a33f97a-4b2c-48b7-99ea-ead750774801" providerId="ADAL" clId="{6740A1B0-29BA-40D1-9A44-0B7C9187645C}" dt="2025-08-27T04:01:48.689" v="566" actId="20577"/>
        <pc:sldMkLst>
          <pc:docMk/>
          <pc:sldMk cId="1056911912" sldId="551"/>
        </pc:sldMkLst>
      </pc:sldChg>
      <pc:sldChg chg="modSp mod">
        <pc:chgData name="김현식(Kim, Hyunsik)" userId="4a33f97a-4b2c-48b7-99ea-ead750774801" providerId="ADAL" clId="{6740A1B0-29BA-40D1-9A44-0B7C9187645C}" dt="2025-08-27T02:01:28.738" v="258" actId="207"/>
        <pc:sldMkLst>
          <pc:docMk/>
          <pc:sldMk cId="3751549084" sldId="552"/>
        </pc:sldMkLst>
      </pc:sldChg>
      <pc:sldChg chg="modSp mod">
        <pc:chgData name="김현식(Kim, Hyunsik)" userId="4a33f97a-4b2c-48b7-99ea-ead750774801" providerId="ADAL" clId="{6740A1B0-29BA-40D1-9A44-0B7C9187645C}" dt="2025-08-27T02:02:04.019" v="259" actId="207"/>
        <pc:sldMkLst>
          <pc:docMk/>
          <pc:sldMk cId="3585049470" sldId="553"/>
        </pc:sldMkLst>
      </pc:sldChg>
      <pc:sldChg chg="modSp mod">
        <pc:chgData name="김현식(Kim, Hyunsik)" userId="4a33f97a-4b2c-48b7-99ea-ead750774801" providerId="ADAL" clId="{6740A1B0-29BA-40D1-9A44-0B7C9187645C}" dt="2025-08-27T02:05:22.216" v="272" actId="207"/>
        <pc:sldMkLst>
          <pc:docMk/>
          <pc:sldMk cId="1463941676" sldId="554"/>
        </pc:sldMkLst>
      </pc:sldChg>
      <pc:sldChg chg="modSp mod">
        <pc:chgData name="김현식(Kim, Hyunsik)" userId="4a33f97a-4b2c-48b7-99ea-ead750774801" providerId="ADAL" clId="{6740A1B0-29BA-40D1-9A44-0B7C9187645C}" dt="2025-08-27T02:02:19.594" v="270" actId="20577"/>
        <pc:sldMkLst>
          <pc:docMk/>
          <pc:sldMk cId="3674894528" sldId="555"/>
        </pc:sldMkLst>
      </pc:sldChg>
      <pc:sldChg chg="addSp modSp mod">
        <pc:chgData name="김현식(Kim, Hyunsik)" userId="4a33f97a-4b2c-48b7-99ea-ead750774801" providerId="ADAL" clId="{6740A1B0-29BA-40D1-9A44-0B7C9187645C}" dt="2025-08-27T02:06:33.648" v="534"/>
        <pc:sldMkLst>
          <pc:docMk/>
          <pc:sldMk cId="2463509154" sldId="556"/>
        </pc:sldMkLst>
      </pc:sldChg>
      <pc:sldChg chg="modSp mod">
        <pc:chgData name="김현식(Kim, Hyunsik)" userId="4a33f97a-4b2c-48b7-99ea-ead750774801" providerId="ADAL" clId="{6740A1B0-29BA-40D1-9A44-0B7C9187645C}" dt="2025-08-27T02:07:30.070" v="537" actId="207"/>
        <pc:sldMkLst>
          <pc:docMk/>
          <pc:sldMk cId="3328173186" sldId="558"/>
        </pc:sldMkLst>
      </pc:sldChg>
      <pc:sldChg chg="modSp mod">
        <pc:chgData name="김현식(Kim, Hyunsik)" userId="4a33f97a-4b2c-48b7-99ea-ead750774801" providerId="ADAL" clId="{6740A1B0-29BA-40D1-9A44-0B7C9187645C}" dt="2025-08-27T02:07:38.870" v="539" actId="207"/>
        <pc:sldMkLst>
          <pc:docMk/>
          <pc:sldMk cId="3708990960" sldId="560"/>
        </pc:sldMkLst>
      </pc:sldChg>
      <pc:sldChg chg="modSp mod">
        <pc:chgData name="김현식(Kim, Hyunsik)" userId="4a33f97a-4b2c-48b7-99ea-ead750774801" providerId="ADAL" clId="{6740A1B0-29BA-40D1-9A44-0B7C9187645C}" dt="2025-08-27T01:58:36.832" v="34" actId="207"/>
        <pc:sldMkLst>
          <pc:docMk/>
          <pc:sldMk cId="2818106031" sldId="561"/>
        </pc:sldMkLst>
      </pc:sldChg>
      <pc:sldChg chg="modSp mod">
        <pc:chgData name="김현식(Kim, Hyunsik)" userId="4a33f97a-4b2c-48b7-99ea-ead750774801" providerId="ADAL" clId="{6740A1B0-29BA-40D1-9A44-0B7C9187645C}" dt="2025-08-27T01:58:44.540" v="35" actId="207"/>
        <pc:sldMkLst>
          <pc:docMk/>
          <pc:sldMk cId="1524216755" sldId="562"/>
        </pc:sldMkLst>
      </pc:sldChg>
    </pc:docChg>
  </pc:docChgLst>
  <pc:docChgLst>
    <pc:chgData name="김현식(Kim, Hyunsik)" userId="4a33f97a-4b2c-48b7-99ea-ead750774801" providerId="ADAL" clId="{AB0BA410-2397-4976-B018-2A93965E3E32}"/>
    <pc:docChg chg="undo custSel modSld sldOrd modSection">
      <pc:chgData name="김현식(Kim, Hyunsik)" userId="4a33f97a-4b2c-48b7-99ea-ead750774801" providerId="ADAL" clId="{AB0BA410-2397-4976-B018-2A93965E3E32}" dt="2025-10-28T07:54:35.363" v="1066"/>
      <pc:docMkLst>
        <pc:docMk/>
      </pc:docMkLst>
      <pc:sldChg chg="modSp mod">
        <pc:chgData name="김현식(Kim, Hyunsik)" userId="4a33f97a-4b2c-48b7-99ea-ead750774801" providerId="ADAL" clId="{AB0BA410-2397-4976-B018-2A93965E3E32}" dt="2025-10-28T07:53:51.168" v="1062" actId="20577"/>
        <pc:sldMkLst>
          <pc:docMk/>
          <pc:sldMk cId="3759269549" sldId="383"/>
        </pc:sldMkLst>
        <pc:spChg chg="mod">
          <ac:chgData name="김현식(Kim, Hyunsik)" userId="4a33f97a-4b2c-48b7-99ea-ead750774801" providerId="ADAL" clId="{AB0BA410-2397-4976-B018-2A93965E3E32}" dt="2025-10-28T07:53:51.168" v="1062" actId="20577"/>
          <ac:spMkLst>
            <pc:docMk/>
            <pc:sldMk cId="3759269549" sldId="383"/>
            <ac:spMk id="54" creationId="{7AEDBD07-E04F-4A0B-84ED-91E542D835F3}"/>
          </ac:spMkLst>
        </pc:spChg>
      </pc:sldChg>
      <pc:sldChg chg="addSp modSp mod ord">
        <pc:chgData name="김현식(Kim, Hyunsik)" userId="4a33f97a-4b2c-48b7-99ea-ead750774801" providerId="ADAL" clId="{AB0BA410-2397-4976-B018-2A93965E3E32}" dt="2025-10-28T07:54:24.863" v="1064"/>
        <pc:sldMkLst>
          <pc:docMk/>
          <pc:sldMk cId="4017867614" sldId="522"/>
        </pc:sldMkLst>
        <pc:spChg chg="mod">
          <ac:chgData name="김현식(Kim, Hyunsik)" userId="4a33f97a-4b2c-48b7-99ea-ead750774801" providerId="ADAL" clId="{AB0BA410-2397-4976-B018-2A93965E3E32}" dt="2025-10-23T01:57:25.081" v="1059" actId="20577"/>
          <ac:spMkLst>
            <pc:docMk/>
            <pc:sldMk cId="4017867614" sldId="522"/>
            <ac:spMk id="12" creationId="{B5E30820-58C4-D19A-9B19-BEA01349BF33}"/>
          </ac:spMkLst>
        </pc:spChg>
      </pc:sldChg>
      <pc:sldChg chg="ord">
        <pc:chgData name="김현식(Kim, Hyunsik)" userId="4a33f97a-4b2c-48b7-99ea-ead750774801" providerId="ADAL" clId="{AB0BA410-2397-4976-B018-2A93965E3E32}" dt="2025-10-28T07:54:24.863" v="1064"/>
        <pc:sldMkLst>
          <pc:docMk/>
          <pc:sldMk cId="406956052" sldId="523"/>
        </pc:sldMkLst>
      </pc:sldChg>
      <pc:sldChg chg="delSp modSp mod">
        <pc:chgData name="김현식(Kim, Hyunsik)" userId="4a33f97a-4b2c-48b7-99ea-ead750774801" providerId="ADAL" clId="{AB0BA410-2397-4976-B018-2A93965E3E32}" dt="2025-10-22T23:17:37.114" v="857" actId="478"/>
        <pc:sldMkLst>
          <pc:docMk/>
          <pc:sldMk cId="3062976415" sldId="528"/>
        </pc:sldMkLst>
        <pc:spChg chg="mod">
          <ac:chgData name="김현식(Kim, Hyunsik)" userId="4a33f97a-4b2c-48b7-99ea-ead750774801" providerId="ADAL" clId="{AB0BA410-2397-4976-B018-2A93965E3E32}" dt="2025-10-22T23:17:18.050" v="856" actId="20577"/>
          <ac:spMkLst>
            <pc:docMk/>
            <pc:sldMk cId="3062976415" sldId="528"/>
            <ac:spMk id="6" creationId="{C7DA6E41-A641-F7C6-1744-7636AF7705CA}"/>
          </ac:spMkLst>
        </pc:spChg>
      </pc:sldChg>
      <pc:sldChg chg="modSp mod">
        <pc:chgData name="김현식(Kim, Hyunsik)" userId="4a33f97a-4b2c-48b7-99ea-ead750774801" providerId="ADAL" clId="{AB0BA410-2397-4976-B018-2A93965E3E32}" dt="2025-10-22T23:19:03.405" v="901"/>
        <pc:sldMkLst>
          <pc:docMk/>
          <pc:sldMk cId="2363841011" sldId="530"/>
        </pc:sldMkLst>
        <pc:spChg chg="mod">
          <ac:chgData name="김현식(Kim, Hyunsik)" userId="4a33f97a-4b2c-48b7-99ea-ead750774801" providerId="ADAL" clId="{AB0BA410-2397-4976-B018-2A93965E3E32}" dt="2025-10-22T23:19:03.405" v="901"/>
          <ac:spMkLst>
            <pc:docMk/>
            <pc:sldMk cId="2363841011" sldId="530"/>
            <ac:spMk id="6" creationId="{57C78FB8-6336-EB58-99B4-3D7632020658}"/>
          </ac:spMkLst>
        </pc:spChg>
      </pc:sldChg>
      <pc:sldChg chg="addSp modSp mod">
        <pc:chgData name="김현식(Kim, Hyunsik)" userId="4a33f97a-4b2c-48b7-99ea-ead750774801" providerId="ADAL" clId="{AB0BA410-2397-4976-B018-2A93965E3E32}" dt="2025-10-23T01:35:11.973" v="992"/>
        <pc:sldMkLst>
          <pc:docMk/>
          <pc:sldMk cId="566883477" sldId="563"/>
        </pc:sldMkLst>
      </pc:sldChg>
      <pc:sldChg chg="addSp modSp mod">
        <pc:chgData name="김현식(Kim, Hyunsik)" userId="4a33f97a-4b2c-48b7-99ea-ead750774801" providerId="ADAL" clId="{AB0BA410-2397-4976-B018-2A93965E3E32}" dt="2025-10-22T23:13:47.989" v="656" actId="1076"/>
        <pc:sldMkLst>
          <pc:docMk/>
          <pc:sldMk cId="3121479543" sldId="569"/>
        </pc:sldMkLst>
      </pc:sldChg>
      <pc:sldChg chg="addSp modSp mod">
        <pc:chgData name="김현식(Kim, Hyunsik)" userId="4a33f97a-4b2c-48b7-99ea-ead750774801" providerId="ADAL" clId="{AB0BA410-2397-4976-B018-2A93965E3E32}" dt="2025-10-22T23:15:46.010" v="848"/>
        <pc:sldMkLst>
          <pc:docMk/>
          <pc:sldMk cId="2037488922" sldId="573"/>
        </pc:sldMkLst>
        <pc:spChg chg="mod">
          <ac:chgData name="김현식(Kim, Hyunsik)" userId="4a33f97a-4b2c-48b7-99ea-ead750774801" providerId="ADAL" clId="{AB0BA410-2397-4976-B018-2A93965E3E32}" dt="2025-10-14T08:13:15.050" v="42"/>
          <ac:spMkLst>
            <pc:docMk/>
            <pc:sldMk cId="2037488922" sldId="573"/>
            <ac:spMk id="6" creationId="{BE8F1016-0EB1-CF36-2DC9-1F8FC3D42495}"/>
          </ac:spMkLst>
        </pc:spChg>
      </pc:sldChg>
      <pc:sldChg chg="modSp mod">
        <pc:chgData name="김현식(Kim, Hyunsik)" userId="4a33f97a-4b2c-48b7-99ea-ead750774801" providerId="ADAL" clId="{AB0BA410-2397-4976-B018-2A93965E3E32}" dt="2025-10-22T23:00:19.913" v="88"/>
        <pc:sldMkLst>
          <pc:docMk/>
          <pc:sldMk cId="3315132031" sldId="574"/>
        </pc:sldMkLst>
        <pc:spChg chg="mod">
          <ac:chgData name="김현식(Kim, Hyunsik)" userId="4a33f97a-4b2c-48b7-99ea-ead750774801" providerId="ADAL" clId="{AB0BA410-2397-4976-B018-2A93965E3E32}" dt="2025-10-22T23:00:19.913" v="88"/>
          <ac:spMkLst>
            <pc:docMk/>
            <pc:sldMk cId="3315132031" sldId="574"/>
            <ac:spMk id="6" creationId="{541291EC-9973-7907-A76A-033178E3B81A}"/>
          </ac:spMkLst>
        </pc:spChg>
      </pc:sldChg>
      <pc:sldChg chg="addSp modSp mod">
        <pc:chgData name="김현식(Kim, Hyunsik)" userId="4a33f97a-4b2c-48b7-99ea-ead750774801" providerId="ADAL" clId="{AB0BA410-2397-4976-B018-2A93965E3E32}" dt="2025-10-23T01:56:08.723" v="1055" actId="20577"/>
        <pc:sldMkLst>
          <pc:docMk/>
          <pc:sldMk cId="365695444" sldId="575"/>
        </pc:sldMkLst>
        <pc:spChg chg="mod">
          <ac:chgData name="김현식(Kim, Hyunsik)" userId="4a33f97a-4b2c-48b7-99ea-ead750774801" providerId="ADAL" clId="{AB0BA410-2397-4976-B018-2A93965E3E32}" dt="2025-10-23T01:56:08.723" v="1055" actId="20577"/>
          <ac:spMkLst>
            <pc:docMk/>
            <pc:sldMk cId="365695444" sldId="575"/>
            <ac:spMk id="6" creationId="{E6F3C436-3A33-EBD5-7523-A5A21CA8C8C8}"/>
          </ac:spMkLst>
        </pc:spChg>
      </pc:sldChg>
      <pc:sldChg chg="addSp modSp mod">
        <pc:chgData name="김현식(Kim, Hyunsik)" userId="4a33f97a-4b2c-48b7-99ea-ead750774801" providerId="ADAL" clId="{AB0BA410-2397-4976-B018-2A93965E3E32}" dt="2025-10-22T23:14:18.507" v="748"/>
        <pc:sldMkLst>
          <pc:docMk/>
          <pc:sldMk cId="345111179" sldId="597"/>
        </pc:sldMkLst>
      </pc:sldChg>
      <pc:sldChg chg="ord">
        <pc:chgData name="김현식(Kim, Hyunsik)" userId="4a33f97a-4b2c-48b7-99ea-ead750774801" providerId="ADAL" clId="{AB0BA410-2397-4976-B018-2A93965E3E32}" dt="2025-10-28T07:54:35.363" v="1066"/>
        <pc:sldMkLst>
          <pc:docMk/>
          <pc:sldMk cId="1049276416" sldId="606"/>
        </pc:sldMkLst>
      </pc:sldChg>
      <pc:sldChg chg="ord">
        <pc:chgData name="김현식(Kim, Hyunsik)" userId="4a33f97a-4b2c-48b7-99ea-ead750774801" providerId="ADAL" clId="{AB0BA410-2397-4976-B018-2A93965E3E32}" dt="2025-10-28T07:54:35.363" v="1066"/>
        <pc:sldMkLst>
          <pc:docMk/>
          <pc:sldMk cId="2389170243" sldId="60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kumimoji="0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ABF1379-FB98-4850-BA6E-44155B0FCFCF}" type="datetimeFigureOut"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2025-10-28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kumimoji="0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pPr>
              <a:defRPr/>
            </a:pPr>
            <a:fld id="{8C6CD1F9-EAAD-41D7-B4E2-1FC0F7A28EE9}" type="slidenum"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84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kumimoji="0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61584AB-54A4-47CD-870B-3411ADAB8AB6}" type="datetimeFigureOut">
              <a:rPr lang="ko-KR" altLang="en-US" smtClean="0"/>
              <a:pPr>
                <a:defRPr/>
              </a:pPr>
              <a:t>2025-10-28</a:t>
            </a:fld>
            <a:endParaRPr lang="en-US" altLang="ko-KR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36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136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kumimoji="0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36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21330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0369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8B632-38A7-84E5-D522-C5FB90FF0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71FCF0-F8FD-C908-8651-E8EFB39A3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A33220-7C8D-EF7B-695A-AB97274C0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66D4EC-C8CA-DC6E-6F63-2CAA8330E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2282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B9327-00E8-3216-3D30-B1ABCC591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5C39D5-C519-940F-92C2-2057F202D1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280E96-D690-81BD-05D1-1D6CDA747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203D6D-A527-78A2-AB57-6F7E9149B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5788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8B632-38A7-84E5-D522-C5FB90FF0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71FCF0-F8FD-C908-8651-E8EFB39A3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A33220-7C8D-EF7B-695A-AB97274C0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66D4EC-C8CA-DC6E-6F63-2CAA8330E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2282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B9327-00E8-3216-3D30-B1ABCC591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5C39D5-C519-940F-92C2-2057F202D1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280E96-D690-81BD-05D1-1D6CDA747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203D6D-A527-78A2-AB57-6F7E9149B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5788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CBCAB-586A-F229-C71A-E817AF54E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BC9840-E717-81C7-BA2E-9930B7EB3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41993D-EE45-C640-29EC-EBCC5F110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FE31FF-9155-2B18-ED86-2569CE671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92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1262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4883132" y="6645312"/>
            <a:ext cx="134973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ctr" latinLnBrk="1">
              <a:defRPr kumimoji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>
              <a:defRPr/>
            </a:pPr>
            <a:fld id="{A5531E6F-1436-4BCB-BBC6-F7A30CD361E5}" type="slidenum">
              <a:rPr lang="en-US" altLang="ko-KR" sz="1000" spc="-7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 sz="1000" spc="-70" baseline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A6DB2D-4361-4E0C-BAAF-76020E5AFD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72" y="361349"/>
            <a:ext cx="1184991" cy="3241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5A1A56-E07C-4ACD-B6C2-6A992F4D5E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2" y="6627093"/>
            <a:ext cx="538672" cy="20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8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42889" y="1036639"/>
            <a:ext cx="9418636" cy="184666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0" indent="0">
              <a:defRPr kumimoji="1" lang="ko-KR" altLang="en-US" sz="1200" b="0" spc="-70" baseline="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3" name="Text Box 13"/>
          <p:cNvSpPr txBox="1">
            <a:spLocks noChangeArrowheads="1"/>
          </p:cNvSpPr>
          <p:nvPr userDrawn="1"/>
        </p:nvSpPr>
        <p:spPr bwMode="auto">
          <a:xfrm>
            <a:off x="4883132" y="6645312"/>
            <a:ext cx="134973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ctr" latinLnBrk="1">
              <a:defRPr kumimoji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>
              <a:defRPr/>
            </a:pPr>
            <a:fld id="{A5531E6F-1436-4BCB-BBC6-F7A30CD361E5}" type="slidenum">
              <a:rPr lang="en-US" altLang="ko-KR" sz="1000" spc="-7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 sz="1000" spc="-70" baseline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1" name="Group 74"/>
          <p:cNvGrpSpPr>
            <a:grpSpLocks/>
          </p:cNvGrpSpPr>
          <p:nvPr userDrawn="1"/>
        </p:nvGrpSpPr>
        <p:grpSpPr bwMode="auto">
          <a:xfrm>
            <a:off x="236538" y="1041399"/>
            <a:ext cx="9428162" cy="5556251"/>
            <a:chOff x="143" y="627"/>
            <a:chExt cx="5936" cy="3499"/>
          </a:xfrm>
        </p:grpSpPr>
        <p:sp>
          <p:nvSpPr>
            <p:cNvPr id="52" name="Line 3"/>
            <p:cNvSpPr>
              <a:spLocks noChangeShapeType="1"/>
            </p:cNvSpPr>
            <p:nvPr userDrawn="1"/>
          </p:nvSpPr>
          <p:spPr bwMode="auto">
            <a:xfrm>
              <a:off x="143" y="861"/>
              <a:ext cx="5936" cy="0"/>
            </a:xfrm>
            <a:prstGeom prst="line">
              <a:avLst/>
            </a:prstGeom>
            <a:noFill/>
            <a:ln w="31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ko-KR" altLang="en-US" spc="-70" baseline="0">
                <a:ea typeface="맑은 고딕" panose="020B0503020000020004" pitchFamily="50" charset="-127"/>
              </a:endParaRPr>
            </a:p>
          </p:txBody>
        </p:sp>
        <p:sp>
          <p:nvSpPr>
            <p:cNvPr id="53" name="Rectangle 5"/>
            <p:cNvSpPr>
              <a:spLocks noChangeArrowheads="1"/>
            </p:cNvSpPr>
            <p:nvPr userDrawn="1"/>
          </p:nvSpPr>
          <p:spPr bwMode="auto">
            <a:xfrm>
              <a:off x="144" y="627"/>
              <a:ext cx="5935" cy="3499"/>
            </a:xfrm>
            <a:prstGeom prst="rect">
              <a:avLst/>
            </a:prstGeom>
            <a:noFill/>
            <a:ln w="3175" algn="ctr">
              <a:solidFill>
                <a:srgbClr val="FF33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algn="ctr"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algn="ctr"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 algn="ctr"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 algn="ctr"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 algn="ctr"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Aft>
                  <a:spcPct val="15000"/>
                </a:spcAft>
                <a:buClr>
                  <a:schemeClr val="tx1"/>
                </a:buClr>
                <a:buFont typeface="맑은 고딕" panose="02020603050405020304" pitchFamily="18" charset="0"/>
                <a:buNone/>
                <a:defRPr/>
              </a:pPr>
              <a:endParaRPr kumimoji="0" lang="ko-KR" altLang="en-US" sz="1500" b="0" spc="-70" baseline="0">
                <a:solidFill>
                  <a:schemeClr val="tx1"/>
                </a:solidFill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54" name="Group 6"/>
            <p:cNvGrpSpPr>
              <a:grpSpLocks/>
            </p:cNvGrpSpPr>
            <p:nvPr userDrawn="1"/>
          </p:nvGrpSpPr>
          <p:grpSpPr bwMode="auto">
            <a:xfrm>
              <a:off x="293" y="629"/>
              <a:ext cx="5637" cy="3497"/>
              <a:chOff x="1373" y="685"/>
              <a:chExt cx="4579" cy="3354"/>
            </a:xfrm>
          </p:grpSpPr>
          <p:sp>
            <p:nvSpPr>
              <p:cNvPr id="58" name="Line 7"/>
              <p:cNvSpPr>
                <a:spLocks noChangeShapeType="1"/>
              </p:cNvSpPr>
              <p:nvPr userDrawn="1"/>
            </p:nvSpPr>
            <p:spPr bwMode="auto">
              <a:xfrm flipV="1">
                <a:off x="1373" y="685"/>
                <a:ext cx="0" cy="3354"/>
              </a:xfrm>
              <a:prstGeom prst="line">
                <a:avLst/>
              </a:prstGeom>
              <a:noFill/>
              <a:ln w="3175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ko-KR" altLang="en-US" spc="-70" baseline="0">
                  <a:ea typeface="맑은 고딕" panose="020B0503020000020004" pitchFamily="50" charset="-127"/>
                </a:endParaRPr>
              </a:p>
            </p:txBody>
          </p:sp>
          <p:sp>
            <p:nvSpPr>
              <p:cNvPr id="59" name="Line 8"/>
              <p:cNvSpPr>
                <a:spLocks noChangeShapeType="1"/>
              </p:cNvSpPr>
              <p:nvPr userDrawn="1"/>
            </p:nvSpPr>
            <p:spPr bwMode="auto">
              <a:xfrm flipH="1" flipV="1">
                <a:off x="5952" y="685"/>
                <a:ext cx="0" cy="3354"/>
              </a:xfrm>
              <a:prstGeom prst="line">
                <a:avLst/>
              </a:prstGeom>
              <a:noFill/>
              <a:ln w="3175">
                <a:solidFill>
                  <a:srgbClr val="FFCC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ko-KR" altLang="en-US" spc="-70" baseline="0"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5" name="Line 9"/>
            <p:cNvSpPr>
              <a:spLocks noChangeShapeType="1"/>
            </p:cNvSpPr>
            <p:nvPr userDrawn="1"/>
          </p:nvSpPr>
          <p:spPr bwMode="auto">
            <a:xfrm>
              <a:off x="143" y="998"/>
              <a:ext cx="5936" cy="0"/>
            </a:xfrm>
            <a:prstGeom prst="line">
              <a:avLst/>
            </a:prstGeom>
            <a:noFill/>
            <a:ln w="31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lvl="0"/>
              <a:endParaRPr lang="ko-KR" altLang="en-US" spc="-70" baseline="0">
                <a:ea typeface="맑은 고딕" panose="020B0503020000020004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BC19CF1-39A4-4418-8650-013A2B8799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72" y="361349"/>
            <a:ext cx="1184991" cy="3241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3A0CB5A-1929-4779-BE7D-A43294C1FE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2" y="6627093"/>
            <a:ext cx="538672" cy="20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3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19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4883132" y="6645312"/>
            <a:ext cx="134973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ctr" latinLnBrk="1">
              <a:defRPr kumimoji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>
              <a:defRPr/>
            </a:pPr>
            <a:fld id="{A5531E6F-1436-4BCB-BBC6-F7A30CD361E5}" type="slidenum">
              <a:rPr lang="en-US" altLang="ko-KR" sz="1000" spc="-7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 sz="1000" spc="-70" baseline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2888" y="404118"/>
            <a:ext cx="271741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>
              <a:defRPr lang="ko-KR" altLang="en-US" sz="2000" b="1" kern="1200" spc="-7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A6DB2D-4361-4E0C-BAAF-76020E5AFD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72" y="361349"/>
            <a:ext cx="1184991" cy="3241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5A1A56-E07C-4ACD-B6C2-6A992F4D5E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2" y="6627093"/>
            <a:ext cx="538672" cy="20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8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0"/>
            <a:ext cx="9906000" cy="836712"/>
            <a:chOff x="0" y="0"/>
            <a:chExt cx="9906000" cy="8367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0"/>
              <a:ext cx="9906000" cy="36000"/>
            </a:xfrm>
            <a:prstGeom prst="rect">
              <a:avLst/>
            </a:prstGeom>
            <a:solidFill>
              <a:srgbClr val="05507D"/>
            </a:solidFill>
            <a:ln>
              <a:noFill/>
            </a:ln>
            <a:effectLst/>
          </p:spPr>
          <p:txBody>
            <a:bodyPr vert="horz" wrap="square" lIns="45720" tIns="45720" rIns="4572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14300" marR="0" lvl="0" indent="-114300" defTabSz="914400" latinLnBrk="0">
                <a:lnSpc>
                  <a:spcPct val="100000"/>
                </a:lnSpc>
                <a:buClr>
                  <a:srgbClr val="328030"/>
                </a:buClr>
                <a:buSzTx/>
                <a:buFontTx/>
                <a:buNone/>
                <a:tabLst/>
              </a:pPr>
              <a:endParaRPr kumimoji="0" lang="ko-KR" alt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0" y="0"/>
              <a:ext cx="247650" cy="36000"/>
            </a:xfrm>
            <a:prstGeom prst="rect">
              <a:avLst/>
            </a:prstGeom>
            <a:blipFill>
              <a:blip r:embed="rId6"/>
              <a:srcRect/>
              <a:stretch>
                <a:fillRect l="-73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lvl="0" indent="-457200" algn="ctr">
                <a:buClr>
                  <a:srgbClr val="1D5293"/>
                </a:buClr>
                <a:buSzPct val="120000"/>
              </a:pPr>
              <a:endParaRPr lang="ko-KR" altLang="en-US" sz="1100" kern="0" noProof="0">
                <a:ln>
                  <a:solidFill>
                    <a:srgbClr val="0BADDB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charset="-127"/>
              </a:endParaRPr>
            </a:p>
          </p:txBody>
        </p:sp>
        <p:cxnSp>
          <p:nvCxnSpPr>
            <p:cNvPr id="14" name="직선 연결선 13"/>
            <p:cNvCxnSpPr/>
            <p:nvPr userDrawn="1"/>
          </p:nvCxnSpPr>
          <p:spPr bwMode="auto">
            <a:xfrm>
              <a:off x="0" y="836712"/>
              <a:ext cx="9906000" cy="0"/>
            </a:xfrm>
            <a:prstGeom prst="line">
              <a:avLst/>
            </a:prstGeom>
            <a:solidFill>
              <a:srgbClr val="D8D8DA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4" r:id="rId2"/>
    <p:sldLayoutId id="2147483673" r:id="rId3"/>
    <p:sldLayoutId id="2147483676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13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252413" indent="204788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defRPr kumimoji="1" sz="2800" kern="1200">
          <a:solidFill>
            <a:schemeClr val="tx1"/>
          </a:solidFill>
          <a:latin typeface="+mn-ea"/>
          <a:ea typeface="+mn-ea"/>
          <a:cs typeface="+mn-cs"/>
        </a:defRPr>
      </a:lvl2pPr>
      <a:lvl3pPr marL="685800" indent="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defRPr kumimoji="1" sz="2400" kern="1200">
          <a:solidFill>
            <a:schemeClr val="tx1"/>
          </a:solidFill>
          <a:latin typeface="+mn-ea"/>
          <a:ea typeface="+mn-ea"/>
          <a:cs typeface="+mn-cs"/>
        </a:defRPr>
      </a:lvl3pPr>
      <a:lvl4pPr marL="1143000" indent="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defRPr kumimoji="1"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1600200" indent="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defRPr kumimoji="1"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slide" Target="slide9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slide" Target="slide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47.xml"/><Relationship Id="rId5" Type="http://schemas.openxmlformats.org/officeDocument/2006/relationships/slide" Target="slide45.xml"/><Relationship Id="rId4" Type="http://schemas.openxmlformats.org/officeDocument/2006/relationships/slide" Target="slide4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69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0.png"/><Relationship Id="rId7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10" Type="http://schemas.openxmlformats.org/officeDocument/2006/relationships/image" Target="../media/image80.png"/><Relationship Id="rId4" Type="http://schemas.openxmlformats.org/officeDocument/2006/relationships/image" Target="../media/image71.png"/><Relationship Id="rId9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1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3.png"/><Relationship Id="rId5" Type="http://schemas.openxmlformats.org/officeDocument/2006/relationships/image" Target="../media/image76.png"/><Relationship Id="rId10" Type="http://schemas.openxmlformats.org/officeDocument/2006/relationships/image" Target="../media/image82.png"/><Relationship Id="rId4" Type="http://schemas.openxmlformats.org/officeDocument/2006/relationships/image" Target="../media/image72.png"/><Relationship Id="rId9" Type="http://schemas.openxmlformats.org/officeDocument/2006/relationships/image" Target="../media/image81.png"/><Relationship Id="rId1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slide" Target="slide7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slide" Target="slide87.xml"/><Relationship Id="rId5" Type="http://schemas.openxmlformats.org/officeDocument/2006/relationships/slide" Target="slide86.xml"/><Relationship Id="rId4" Type="http://schemas.openxmlformats.org/officeDocument/2006/relationships/slide" Target="slide8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.png"/><Relationship Id="rId4" Type="http://schemas.openxmlformats.org/officeDocument/2006/relationships/image" Target="../media/image140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.png"/><Relationship Id="rId4" Type="http://schemas.openxmlformats.org/officeDocument/2006/relationships/image" Target="../media/image147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6.png"/><Relationship Id="rId4" Type="http://schemas.openxmlformats.org/officeDocument/2006/relationships/image" Target="../media/image1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.png"/><Relationship Id="rId4" Type="http://schemas.openxmlformats.org/officeDocument/2006/relationships/image" Target="../media/image16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0.xml"/><Relationship Id="rId4" Type="http://schemas.openxmlformats.org/officeDocument/2006/relationships/image" Target="../media/image17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 bwMode="auto">
          <a:xfrm flipH="1">
            <a:off x="7473280" y="5077509"/>
            <a:ext cx="2432720" cy="1780490"/>
          </a:xfrm>
          <a:prstGeom prst="rtTriangle">
            <a:avLst/>
          </a:prstGeom>
          <a:solidFill>
            <a:srgbClr val="EAEAEA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ECB8A6-F01D-4790-92D6-F05244952781}"/>
              </a:ext>
            </a:extLst>
          </p:cNvPr>
          <p:cNvGrpSpPr/>
          <p:nvPr/>
        </p:nvGrpSpPr>
        <p:grpSpPr>
          <a:xfrm>
            <a:off x="0" y="0"/>
            <a:ext cx="6865154" cy="5056050"/>
            <a:chOff x="0" y="0"/>
            <a:chExt cx="6865154" cy="5056050"/>
          </a:xfrm>
        </p:grpSpPr>
        <p:pic>
          <p:nvPicPr>
            <p:cNvPr id="1027" name="Picture 3" descr="D:\작업방\템플릿\표지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65154" cy="5056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327484" y="433920"/>
              <a:ext cx="3495632" cy="2491024"/>
              <a:chOff x="457695" y="345157"/>
              <a:chExt cx="3696460" cy="2634136"/>
            </a:xfrm>
          </p:grpSpPr>
          <p:sp>
            <p:nvSpPr>
              <p:cNvPr id="4" name="Freeform 6"/>
              <p:cNvSpPr>
                <a:spLocks/>
              </p:cNvSpPr>
              <p:nvPr/>
            </p:nvSpPr>
            <p:spPr bwMode="auto">
              <a:xfrm>
                <a:off x="1361794" y="1133222"/>
                <a:ext cx="989513" cy="1021745"/>
              </a:xfrm>
              <a:custGeom>
                <a:avLst/>
                <a:gdLst>
                  <a:gd name="T0" fmla="*/ 356 w 520"/>
                  <a:gd name="T1" fmla="*/ 537 h 537"/>
                  <a:gd name="T2" fmla="*/ 339 w 520"/>
                  <a:gd name="T3" fmla="*/ 520 h 537"/>
                  <a:gd name="T4" fmla="*/ 339 w 520"/>
                  <a:gd name="T5" fmla="*/ 484 h 537"/>
                  <a:gd name="T6" fmla="*/ 349 w 520"/>
                  <a:gd name="T7" fmla="*/ 468 h 537"/>
                  <a:gd name="T8" fmla="*/ 486 w 520"/>
                  <a:gd name="T9" fmla="*/ 260 h 537"/>
                  <a:gd name="T10" fmla="*/ 260 w 520"/>
                  <a:gd name="T11" fmla="*/ 34 h 537"/>
                  <a:gd name="T12" fmla="*/ 34 w 520"/>
                  <a:gd name="T13" fmla="*/ 260 h 537"/>
                  <a:gd name="T14" fmla="*/ 171 w 520"/>
                  <a:gd name="T15" fmla="*/ 468 h 537"/>
                  <a:gd name="T16" fmla="*/ 181 w 520"/>
                  <a:gd name="T17" fmla="*/ 484 h 537"/>
                  <a:gd name="T18" fmla="*/ 181 w 520"/>
                  <a:gd name="T19" fmla="*/ 520 h 537"/>
                  <a:gd name="T20" fmla="*/ 164 w 520"/>
                  <a:gd name="T21" fmla="*/ 537 h 537"/>
                  <a:gd name="T22" fmla="*/ 147 w 520"/>
                  <a:gd name="T23" fmla="*/ 520 h 537"/>
                  <a:gd name="T24" fmla="*/ 147 w 520"/>
                  <a:gd name="T25" fmla="*/ 495 h 537"/>
                  <a:gd name="T26" fmla="*/ 0 w 520"/>
                  <a:gd name="T27" fmla="*/ 260 h 537"/>
                  <a:gd name="T28" fmla="*/ 260 w 520"/>
                  <a:gd name="T29" fmla="*/ 0 h 537"/>
                  <a:gd name="T30" fmla="*/ 520 w 520"/>
                  <a:gd name="T31" fmla="*/ 260 h 537"/>
                  <a:gd name="T32" fmla="*/ 373 w 520"/>
                  <a:gd name="T33" fmla="*/ 495 h 537"/>
                  <a:gd name="T34" fmla="*/ 373 w 520"/>
                  <a:gd name="T35" fmla="*/ 520 h 537"/>
                  <a:gd name="T36" fmla="*/ 356 w 520"/>
                  <a:gd name="T37" fmla="*/ 537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0" h="537">
                    <a:moveTo>
                      <a:pt x="356" y="537"/>
                    </a:moveTo>
                    <a:cubicBezTo>
                      <a:pt x="346" y="537"/>
                      <a:pt x="339" y="529"/>
                      <a:pt x="339" y="520"/>
                    </a:cubicBezTo>
                    <a:cubicBezTo>
                      <a:pt x="339" y="484"/>
                      <a:pt x="339" y="484"/>
                      <a:pt x="339" y="484"/>
                    </a:cubicBezTo>
                    <a:cubicBezTo>
                      <a:pt x="339" y="477"/>
                      <a:pt x="343" y="471"/>
                      <a:pt x="349" y="468"/>
                    </a:cubicBezTo>
                    <a:cubicBezTo>
                      <a:pt x="432" y="432"/>
                      <a:pt x="486" y="351"/>
                      <a:pt x="486" y="260"/>
                    </a:cubicBezTo>
                    <a:cubicBezTo>
                      <a:pt x="486" y="136"/>
                      <a:pt x="385" y="34"/>
                      <a:pt x="260" y="34"/>
                    </a:cubicBezTo>
                    <a:cubicBezTo>
                      <a:pt x="135" y="34"/>
                      <a:pt x="34" y="136"/>
                      <a:pt x="34" y="260"/>
                    </a:cubicBezTo>
                    <a:cubicBezTo>
                      <a:pt x="34" y="351"/>
                      <a:pt x="88" y="432"/>
                      <a:pt x="171" y="468"/>
                    </a:cubicBezTo>
                    <a:cubicBezTo>
                      <a:pt x="177" y="471"/>
                      <a:pt x="181" y="477"/>
                      <a:pt x="181" y="484"/>
                    </a:cubicBezTo>
                    <a:cubicBezTo>
                      <a:pt x="181" y="520"/>
                      <a:pt x="181" y="520"/>
                      <a:pt x="181" y="520"/>
                    </a:cubicBezTo>
                    <a:cubicBezTo>
                      <a:pt x="181" y="529"/>
                      <a:pt x="174" y="537"/>
                      <a:pt x="164" y="537"/>
                    </a:cubicBezTo>
                    <a:cubicBezTo>
                      <a:pt x="155" y="537"/>
                      <a:pt x="147" y="529"/>
                      <a:pt x="147" y="520"/>
                    </a:cubicBezTo>
                    <a:cubicBezTo>
                      <a:pt x="147" y="495"/>
                      <a:pt x="147" y="495"/>
                      <a:pt x="147" y="495"/>
                    </a:cubicBezTo>
                    <a:cubicBezTo>
                      <a:pt x="57" y="452"/>
                      <a:pt x="0" y="361"/>
                      <a:pt x="0" y="260"/>
                    </a:cubicBezTo>
                    <a:cubicBezTo>
                      <a:pt x="0" y="117"/>
                      <a:pt x="116" y="0"/>
                      <a:pt x="260" y="0"/>
                    </a:cubicBezTo>
                    <a:cubicBezTo>
                      <a:pt x="403" y="0"/>
                      <a:pt x="520" y="117"/>
                      <a:pt x="520" y="260"/>
                    </a:cubicBezTo>
                    <a:cubicBezTo>
                      <a:pt x="520" y="361"/>
                      <a:pt x="463" y="452"/>
                      <a:pt x="373" y="495"/>
                    </a:cubicBezTo>
                    <a:cubicBezTo>
                      <a:pt x="373" y="520"/>
                      <a:pt x="373" y="520"/>
                      <a:pt x="373" y="520"/>
                    </a:cubicBezTo>
                    <a:cubicBezTo>
                      <a:pt x="373" y="529"/>
                      <a:pt x="365" y="537"/>
                      <a:pt x="356" y="537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" name="Freeform 7"/>
              <p:cNvSpPr>
                <a:spLocks noEditPoints="1"/>
              </p:cNvSpPr>
              <p:nvPr/>
            </p:nvSpPr>
            <p:spPr bwMode="auto">
              <a:xfrm>
                <a:off x="1582581" y="2090504"/>
                <a:ext cx="547939" cy="184527"/>
              </a:xfrm>
              <a:custGeom>
                <a:avLst/>
                <a:gdLst>
                  <a:gd name="T0" fmla="*/ 239 w 288"/>
                  <a:gd name="T1" fmla="*/ 97 h 97"/>
                  <a:gd name="T2" fmla="*/ 49 w 288"/>
                  <a:gd name="T3" fmla="*/ 97 h 97"/>
                  <a:gd name="T4" fmla="*/ 0 w 288"/>
                  <a:gd name="T5" fmla="*/ 49 h 97"/>
                  <a:gd name="T6" fmla="*/ 49 w 288"/>
                  <a:gd name="T7" fmla="*/ 0 h 97"/>
                  <a:gd name="T8" fmla="*/ 239 w 288"/>
                  <a:gd name="T9" fmla="*/ 0 h 97"/>
                  <a:gd name="T10" fmla="*/ 288 w 288"/>
                  <a:gd name="T11" fmla="*/ 49 h 97"/>
                  <a:gd name="T12" fmla="*/ 239 w 288"/>
                  <a:gd name="T13" fmla="*/ 97 h 97"/>
                  <a:gd name="T14" fmla="*/ 49 w 288"/>
                  <a:gd name="T15" fmla="*/ 34 h 97"/>
                  <a:gd name="T16" fmla="*/ 34 w 288"/>
                  <a:gd name="T17" fmla="*/ 49 h 97"/>
                  <a:gd name="T18" fmla="*/ 49 w 288"/>
                  <a:gd name="T19" fmla="*/ 63 h 97"/>
                  <a:gd name="T20" fmla="*/ 239 w 288"/>
                  <a:gd name="T21" fmla="*/ 63 h 97"/>
                  <a:gd name="T22" fmla="*/ 254 w 288"/>
                  <a:gd name="T23" fmla="*/ 49 h 97"/>
                  <a:gd name="T24" fmla="*/ 239 w 288"/>
                  <a:gd name="T25" fmla="*/ 34 h 97"/>
                  <a:gd name="T26" fmla="*/ 49 w 288"/>
                  <a:gd name="T27" fmla="*/ 3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" h="97">
                    <a:moveTo>
                      <a:pt x="239" y="97"/>
                    </a:moveTo>
                    <a:cubicBezTo>
                      <a:pt x="49" y="97"/>
                      <a:pt x="49" y="97"/>
                      <a:pt x="49" y="97"/>
                    </a:cubicBezTo>
                    <a:cubicBezTo>
                      <a:pt x="22" y="97"/>
                      <a:pt x="0" y="76"/>
                      <a:pt x="0" y="49"/>
                    </a:cubicBezTo>
                    <a:cubicBezTo>
                      <a:pt x="0" y="22"/>
                      <a:pt x="22" y="0"/>
                      <a:pt x="49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66" y="0"/>
                      <a:pt x="288" y="22"/>
                      <a:pt x="288" y="49"/>
                    </a:cubicBezTo>
                    <a:cubicBezTo>
                      <a:pt x="288" y="76"/>
                      <a:pt x="266" y="97"/>
                      <a:pt x="239" y="97"/>
                    </a:cubicBezTo>
                    <a:close/>
                    <a:moveTo>
                      <a:pt x="49" y="34"/>
                    </a:moveTo>
                    <a:cubicBezTo>
                      <a:pt x="40" y="34"/>
                      <a:pt x="34" y="41"/>
                      <a:pt x="34" y="49"/>
                    </a:cubicBezTo>
                    <a:cubicBezTo>
                      <a:pt x="34" y="57"/>
                      <a:pt x="40" y="63"/>
                      <a:pt x="49" y="63"/>
                    </a:cubicBezTo>
                    <a:cubicBezTo>
                      <a:pt x="239" y="63"/>
                      <a:pt x="239" y="63"/>
                      <a:pt x="239" y="63"/>
                    </a:cubicBezTo>
                    <a:cubicBezTo>
                      <a:pt x="247" y="63"/>
                      <a:pt x="254" y="57"/>
                      <a:pt x="254" y="49"/>
                    </a:cubicBezTo>
                    <a:cubicBezTo>
                      <a:pt x="254" y="41"/>
                      <a:pt x="247" y="34"/>
                      <a:pt x="239" y="34"/>
                    </a:cubicBezTo>
                    <a:lnTo>
                      <a:pt x="49" y="34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Freeform 8"/>
              <p:cNvSpPr>
                <a:spLocks noEditPoints="1"/>
              </p:cNvSpPr>
              <p:nvPr/>
            </p:nvSpPr>
            <p:spPr bwMode="auto">
              <a:xfrm>
                <a:off x="1614813" y="2210567"/>
                <a:ext cx="483476" cy="186138"/>
              </a:xfrm>
              <a:custGeom>
                <a:avLst/>
                <a:gdLst>
                  <a:gd name="T0" fmla="*/ 205 w 254"/>
                  <a:gd name="T1" fmla="*/ 98 h 98"/>
                  <a:gd name="T2" fmla="*/ 48 w 254"/>
                  <a:gd name="T3" fmla="*/ 98 h 98"/>
                  <a:gd name="T4" fmla="*/ 0 w 254"/>
                  <a:gd name="T5" fmla="*/ 49 h 98"/>
                  <a:gd name="T6" fmla="*/ 48 w 254"/>
                  <a:gd name="T7" fmla="*/ 0 h 98"/>
                  <a:gd name="T8" fmla="*/ 205 w 254"/>
                  <a:gd name="T9" fmla="*/ 0 h 98"/>
                  <a:gd name="T10" fmla="*/ 254 w 254"/>
                  <a:gd name="T11" fmla="*/ 49 h 98"/>
                  <a:gd name="T12" fmla="*/ 205 w 254"/>
                  <a:gd name="T13" fmla="*/ 98 h 98"/>
                  <a:gd name="T14" fmla="*/ 48 w 254"/>
                  <a:gd name="T15" fmla="*/ 34 h 98"/>
                  <a:gd name="T16" fmla="*/ 34 w 254"/>
                  <a:gd name="T17" fmla="*/ 49 h 98"/>
                  <a:gd name="T18" fmla="*/ 48 w 254"/>
                  <a:gd name="T19" fmla="*/ 64 h 98"/>
                  <a:gd name="T20" fmla="*/ 205 w 254"/>
                  <a:gd name="T21" fmla="*/ 64 h 98"/>
                  <a:gd name="T22" fmla="*/ 220 w 254"/>
                  <a:gd name="T23" fmla="*/ 49 h 98"/>
                  <a:gd name="T24" fmla="*/ 205 w 254"/>
                  <a:gd name="T25" fmla="*/ 34 h 98"/>
                  <a:gd name="T26" fmla="*/ 48 w 254"/>
                  <a:gd name="T27" fmla="*/ 3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4" h="98">
                    <a:moveTo>
                      <a:pt x="205" y="98"/>
                    </a:moveTo>
                    <a:cubicBezTo>
                      <a:pt x="48" y="98"/>
                      <a:pt x="48" y="98"/>
                      <a:pt x="48" y="98"/>
                    </a:cubicBezTo>
                    <a:cubicBezTo>
                      <a:pt x="21" y="98"/>
                      <a:pt x="0" y="76"/>
                      <a:pt x="0" y="49"/>
                    </a:cubicBezTo>
                    <a:cubicBezTo>
                      <a:pt x="0" y="22"/>
                      <a:pt x="21" y="0"/>
                      <a:pt x="48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32" y="0"/>
                      <a:pt x="254" y="22"/>
                      <a:pt x="254" y="49"/>
                    </a:cubicBezTo>
                    <a:cubicBezTo>
                      <a:pt x="254" y="76"/>
                      <a:pt x="232" y="98"/>
                      <a:pt x="205" y="98"/>
                    </a:cubicBezTo>
                    <a:close/>
                    <a:moveTo>
                      <a:pt x="48" y="34"/>
                    </a:moveTo>
                    <a:cubicBezTo>
                      <a:pt x="40" y="34"/>
                      <a:pt x="34" y="41"/>
                      <a:pt x="34" y="49"/>
                    </a:cubicBezTo>
                    <a:cubicBezTo>
                      <a:pt x="34" y="57"/>
                      <a:pt x="40" y="64"/>
                      <a:pt x="48" y="64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14" y="64"/>
                      <a:pt x="220" y="57"/>
                      <a:pt x="220" y="49"/>
                    </a:cubicBezTo>
                    <a:cubicBezTo>
                      <a:pt x="220" y="41"/>
                      <a:pt x="214" y="34"/>
                      <a:pt x="205" y="34"/>
                    </a:cubicBezTo>
                    <a:lnTo>
                      <a:pt x="48" y="34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1683306" y="2328213"/>
                <a:ext cx="346491" cy="161965"/>
              </a:xfrm>
              <a:custGeom>
                <a:avLst/>
                <a:gdLst>
                  <a:gd name="T0" fmla="*/ 91 w 182"/>
                  <a:gd name="T1" fmla="*/ 85 h 85"/>
                  <a:gd name="T2" fmla="*/ 3 w 182"/>
                  <a:gd name="T3" fmla="*/ 24 h 85"/>
                  <a:gd name="T4" fmla="*/ 14 w 182"/>
                  <a:gd name="T5" fmla="*/ 3 h 85"/>
                  <a:gd name="T6" fmla="*/ 35 w 182"/>
                  <a:gd name="T7" fmla="*/ 14 h 85"/>
                  <a:gd name="T8" fmla="*/ 91 w 182"/>
                  <a:gd name="T9" fmla="*/ 51 h 85"/>
                  <a:gd name="T10" fmla="*/ 147 w 182"/>
                  <a:gd name="T11" fmla="*/ 14 h 85"/>
                  <a:gd name="T12" fmla="*/ 168 w 182"/>
                  <a:gd name="T13" fmla="*/ 3 h 85"/>
                  <a:gd name="T14" fmla="*/ 179 w 182"/>
                  <a:gd name="T15" fmla="*/ 24 h 85"/>
                  <a:gd name="T16" fmla="*/ 91 w 182"/>
                  <a:gd name="T17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85">
                    <a:moveTo>
                      <a:pt x="91" y="85"/>
                    </a:moveTo>
                    <a:cubicBezTo>
                      <a:pt x="50" y="85"/>
                      <a:pt x="14" y="60"/>
                      <a:pt x="3" y="24"/>
                    </a:cubicBezTo>
                    <a:cubicBezTo>
                      <a:pt x="0" y="15"/>
                      <a:pt x="5" y="5"/>
                      <a:pt x="14" y="3"/>
                    </a:cubicBezTo>
                    <a:cubicBezTo>
                      <a:pt x="23" y="0"/>
                      <a:pt x="32" y="5"/>
                      <a:pt x="35" y="14"/>
                    </a:cubicBezTo>
                    <a:cubicBezTo>
                      <a:pt x="42" y="36"/>
                      <a:pt x="65" y="51"/>
                      <a:pt x="91" y="51"/>
                    </a:cubicBezTo>
                    <a:cubicBezTo>
                      <a:pt x="117" y="51"/>
                      <a:pt x="140" y="36"/>
                      <a:pt x="147" y="14"/>
                    </a:cubicBezTo>
                    <a:cubicBezTo>
                      <a:pt x="149" y="5"/>
                      <a:pt x="159" y="0"/>
                      <a:pt x="168" y="3"/>
                    </a:cubicBezTo>
                    <a:cubicBezTo>
                      <a:pt x="177" y="5"/>
                      <a:pt x="182" y="15"/>
                      <a:pt x="179" y="24"/>
                    </a:cubicBezTo>
                    <a:cubicBezTo>
                      <a:pt x="168" y="60"/>
                      <a:pt x="132" y="85"/>
                      <a:pt x="91" y="85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Freeform 10"/>
              <p:cNvSpPr>
                <a:spLocks/>
              </p:cNvSpPr>
              <p:nvPr/>
            </p:nvSpPr>
            <p:spPr bwMode="auto">
              <a:xfrm>
                <a:off x="1698616" y="1791555"/>
                <a:ext cx="64463" cy="363413"/>
              </a:xfrm>
              <a:custGeom>
                <a:avLst/>
                <a:gdLst>
                  <a:gd name="T0" fmla="*/ 17 w 34"/>
                  <a:gd name="T1" fmla="*/ 191 h 191"/>
                  <a:gd name="T2" fmla="*/ 0 w 34"/>
                  <a:gd name="T3" fmla="*/ 174 h 191"/>
                  <a:gd name="T4" fmla="*/ 0 w 34"/>
                  <a:gd name="T5" fmla="*/ 17 h 191"/>
                  <a:gd name="T6" fmla="*/ 17 w 34"/>
                  <a:gd name="T7" fmla="*/ 0 h 191"/>
                  <a:gd name="T8" fmla="*/ 34 w 34"/>
                  <a:gd name="T9" fmla="*/ 17 h 191"/>
                  <a:gd name="T10" fmla="*/ 34 w 34"/>
                  <a:gd name="T11" fmla="*/ 174 h 191"/>
                  <a:gd name="T12" fmla="*/ 17 w 34"/>
                  <a:gd name="T13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91">
                    <a:moveTo>
                      <a:pt x="17" y="191"/>
                    </a:moveTo>
                    <a:cubicBezTo>
                      <a:pt x="8" y="191"/>
                      <a:pt x="0" y="183"/>
                      <a:pt x="0" y="17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7" y="0"/>
                      <a:pt x="34" y="7"/>
                      <a:pt x="34" y="17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34" y="183"/>
                      <a:pt x="27" y="191"/>
                      <a:pt x="17" y="19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>
                <a:off x="1947606" y="1791555"/>
                <a:ext cx="66881" cy="363413"/>
              </a:xfrm>
              <a:custGeom>
                <a:avLst/>
                <a:gdLst>
                  <a:gd name="T0" fmla="*/ 17 w 35"/>
                  <a:gd name="T1" fmla="*/ 191 h 191"/>
                  <a:gd name="T2" fmla="*/ 0 w 35"/>
                  <a:gd name="T3" fmla="*/ 174 h 191"/>
                  <a:gd name="T4" fmla="*/ 0 w 35"/>
                  <a:gd name="T5" fmla="*/ 17 h 191"/>
                  <a:gd name="T6" fmla="*/ 17 w 35"/>
                  <a:gd name="T7" fmla="*/ 0 h 191"/>
                  <a:gd name="T8" fmla="*/ 35 w 35"/>
                  <a:gd name="T9" fmla="*/ 17 h 191"/>
                  <a:gd name="T10" fmla="*/ 35 w 35"/>
                  <a:gd name="T11" fmla="*/ 174 h 191"/>
                  <a:gd name="T12" fmla="*/ 17 w 35"/>
                  <a:gd name="T13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91">
                    <a:moveTo>
                      <a:pt x="17" y="191"/>
                    </a:moveTo>
                    <a:cubicBezTo>
                      <a:pt x="8" y="191"/>
                      <a:pt x="0" y="183"/>
                      <a:pt x="0" y="17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7" y="0"/>
                      <a:pt x="35" y="7"/>
                      <a:pt x="35" y="17"/>
                    </a:cubicBezTo>
                    <a:cubicBezTo>
                      <a:pt x="35" y="174"/>
                      <a:pt x="35" y="174"/>
                      <a:pt x="35" y="174"/>
                    </a:cubicBezTo>
                    <a:cubicBezTo>
                      <a:pt x="35" y="183"/>
                      <a:pt x="27" y="191"/>
                      <a:pt x="17" y="19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Freeform 12"/>
              <p:cNvSpPr>
                <a:spLocks noEditPoints="1"/>
              </p:cNvSpPr>
              <p:nvPr/>
            </p:nvSpPr>
            <p:spPr bwMode="auto">
              <a:xfrm>
                <a:off x="1698616" y="1727091"/>
                <a:ext cx="190167" cy="190167"/>
              </a:xfrm>
              <a:custGeom>
                <a:avLst/>
                <a:gdLst>
                  <a:gd name="T0" fmla="*/ 50 w 100"/>
                  <a:gd name="T1" fmla="*/ 100 h 100"/>
                  <a:gd name="T2" fmla="*/ 0 w 100"/>
                  <a:gd name="T3" fmla="*/ 50 h 100"/>
                  <a:gd name="T4" fmla="*/ 50 w 100"/>
                  <a:gd name="T5" fmla="*/ 0 h 100"/>
                  <a:gd name="T6" fmla="*/ 100 w 100"/>
                  <a:gd name="T7" fmla="*/ 50 h 100"/>
                  <a:gd name="T8" fmla="*/ 50 w 100"/>
                  <a:gd name="T9" fmla="*/ 100 h 100"/>
                  <a:gd name="T10" fmla="*/ 50 w 100"/>
                  <a:gd name="T11" fmla="*/ 34 h 100"/>
                  <a:gd name="T12" fmla="*/ 34 w 100"/>
                  <a:gd name="T13" fmla="*/ 50 h 100"/>
                  <a:gd name="T14" fmla="*/ 50 w 100"/>
                  <a:gd name="T15" fmla="*/ 66 h 100"/>
                  <a:gd name="T16" fmla="*/ 66 w 100"/>
                  <a:gd name="T17" fmla="*/ 50 h 100"/>
                  <a:gd name="T18" fmla="*/ 50 w 100"/>
                  <a:gd name="T19" fmla="*/ 3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cubicBezTo>
                      <a:pt x="23" y="100"/>
                      <a:pt x="0" y="77"/>
                      <a:pt x="0" y="50"/>
                    </a:cubicBezTo>
                    <a:cubicBezTo>
                      <a:pt x="0" y="22"/>
                      <a:pt x="23" y="0"/>
                      <a:pt x="50" y="0"/>
                    </a:cubicBezTo>
                    <a:cubicBezTo>
                      <a:pt x="78" y="0"/>
                      <a:pt x="100" y="22"/>
                      <a:pt x="100" y="50"/>
                    </a:cubicBezTo>
                    <a:cubicBezTo>
                      <a:pt x="100" y="77"/>
                      <a:pt x="78" y="100"/>
                      <a:pt x="50" y="100"/>
                    </a:cubicBezTo>
                    <a:close/>
                    <a:moveTo>
                      <a:pt x="50" y="34"/>
                    </a:moveTo>
                    <a:cubicBezTo>
                      <a:pt x="41" y="34"/>
                      <a:pt x="34" y="41"/>
                      <a:pt x="34" y="50"/>
                    </a:cubicBezTo>
                    <a:cubicBezTo>
                      <a:pt x="34" y="59"/>
                      <a:pt x="41" y="66"/>
                      <a:pt x="50" y="66"/>
                    </a:cubicBezTo>
                    <a:cubicBezTo>
                      <a:pt x="59" y="66"/>
                      <a:pt x="66" y="59"/>
                      <a:pt x="66" y="50"/>
                    </a:cubicBezTo>
                    <a:cubicBezTo>
                      <a:pt x="66" y="41"/>
                      <a:pt x="59" y="34"/>
                      <a:pt x="50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Freeform 13"/>
              <p:cNvSpPr>
                <a:spLocks noEditPoints="1"/>
              </p:cNvSpPr>
              <p:nvPr/>
            </p:nvSpPr>
            <p:spPr bwMode="auto">
              <a:xfrm>
                <a:off x="1824319" y="1727091"/>
                <a:ext cx="190167" cy="190167"/>
              </a:xfrm>
              <a:custGeom>
                <a:avLst/>
                <a:gdLst>
                  <a:gd name="T0" fmla="*/ 50 w 100"/>
                  <a:gd name="T1" fmla="*/ 100 h 100"/>
                  <a:gd name="T2" fmla="*/ 0 w 100"/>
                  <a:gd name="T3" fmla="*/ 50 h 100"/>
                  <a:gd name="T4" fmla="*/ 50 w 100"/>
                  <a:gd name="T5" fmla="*/ 0 h 100"/>
                  <a:gd name="T6" fmla="*/ 100 w 100"/>
                  <a:gd name="T7" fmla="*/ 50 h 100"/>
                  <a:gd name="T8" fmla="*/ 50 w 100"/>
                  <a:gd name="T9" fmla="*/ 100 h 100"/>
                  <a:gd name="T10" fmla="*/ 50 w 100"/>
                  <a:gd name="T11" fmla="*/ 34 h 100"/>
                  <a:gd name="T12" fmla="*/ 34 w 100"/>
                  <a:gd name="T13" fmla="*/ 50 h 100"/>
                  <a:gd name="T14" fmla="*/ 50 w 100"/>
                  <a:gd name="T15" fmla="*/ 66 h 100"/>
                  <a:gd name="T16" fmla="*/ 66 w 100"/>
                  <a:gd name="T17" fmla="*/ 50 h 100"/>
                  <a:gd name="T18" fmla="*/ 50 w 100"/>
                  <a:gd name="T19" fmla="*/ 3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cubicBezTo>
                      <a:pt x="22" y="100"/>
                      <a:pt x="0" y="77"/>
                      <a:pt x="0" y="50"/>
                    </a:cubicBezTo>
                    <a:cubicBezTo>
                      <a:pt x="0" y="22"/>
                      <a:pt x="22" y="0"/>
                      <a:pt x="50" y="0"/>
                    </a:cubicBezTo>
                    <a:cubicBezTo>
                      <a:pt x="77" y="0"/>
                      <a:pt x="100" y="22"/>
                      <a:pt x="100" y="50"/>
                    </a:cubicBezTo>
                    <a:cubicBezTo>
                      <a:pt x="100" y="77"/>
                      <a:pt x="77" y="100"/>
                      <a:pt x="50" y="100"/>
                    </a:cubicBezTo>
                    <a:close/>
                    <a:moveTo>
                      <a:pt x="50" y="34"/>
                    </a:moveTo>
                    <a:cubicBezTo>
                      <a:pt x="41" y="34"/>
                      <a:pt x="34" y="41"/>
                      <a:pt x="34" y="50"/>
                    </a:cubicBezTo>
                    <a:cubicBezTo>
                      <a:pt x="34" y="59"/>
                      <a:pt x="41" y="66"/>
                      <a:pt x="50" y="66"/>
                    </a:cubicBezTo>
                    <a:cubicBezTo>
                      <a:pt x="59" y="66"/>
                      <a:pt x="66" y="59"/>
                      <a:pt x="66" y="50"/>
                    </a:cubicBezTo>
                    <a:cubicBezTo>
                      <a:pt x="66" y="41"/>
                      <a:pt x="59" y="34"/>
                      <a:pt x="50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Freeform 14"/>
              <p:cNvSpPr>
                <a:spLocks/>
              </p:cNvSpPr>
              <p:nvPr/>
            </p:nvSpPr>
            <p:spPr bwMode="auto">
              <a:xfrm>
                <a:off x="1824319" y="835885"/>
                <a:ext cx="64463" cy="236097"/>
              </a:xfrm>
              <a:custGeom>
                <a:avLst/>
                <a:gdLst>
                  <a:gd name="T0" fmla="*/ 17 w 34"/>
                  <a:gd name="T1" fmla="*/ 124 h 124"/>
                  <a:gd name="T2" fmla="*/ 0 w 34"/>
                  <a:gd name="T3" fmla="*/ 107 h 124"/>
                  <a:gd name="T4" fmla="*/ 0 w 34"/>
                  <a:gd name="T5" fmla="*/ 17 h 124"/>
                  <a:gd name="T6" fmla="*/ 17 w 34"/>
                  <a:gd name="T7" fmla="*/ 0 h 124"/>
                  <a:gd name="T8" fmla="*/ 34 w 34"/>
                  <a:gd name="T9" fmla="*/ 17 h 124"/>
                  <a:gd name="T10" fmla="*/ 34 w 34"/>
                  <a:gd name="T11" fmla="*/ 107 h 124"/>
                  <a:gd name="T12" fmla="*/ 17 w 34"/>
                  <a:gd name="T1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4">
                    <a:moveTo>
                      <a:pt x="17" y="124"/>
                    </a:moveTo>
                    <a:cubicBezTo>
                      <a:pt x="7" y="124"/>
                      <a:pt x="0" y="116"/>
                      <a:pt x="0" y="10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7" y="0"/>
                      <a:pt x="17" y="0"/>
                    </a:cubicBezTo>
                    <a:cubicBezTo>
                      <a:pt x="26" y="0"/>
                      <a:pt x="34" y="8"/>
                      <a:pt x="34" y="17"/>
                    </a:cubicBezTo>
                    <a:cubicBezTo>
                      <a:pt x="34" y="107"/>
                      <a:pt x="34" y="107"/>
                      <a:pt x="34" y="107"/>
                    </a:cubicBezTo>
                    <a:cubicBezTo>
                      <a:pt x="34" y="116"/>
                      <a:pt x="26" y="124"/>
                      <a:pt x="17" y="12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Freeform 15"/>
              <p:cNvSpPr>
                <a:spLocks/>
              </p:cNvSpPr>
              <p:nvPr/>
            </p:nvSpPr>
            <p:spPr bwMode="auto">
              <a:xfrm>
                <a:off x="1824319" y="835885"/>
                <a:ext cx="64463" cy="236097"/>
              </a:xfrm>
              <a:custGeom>
                <a:avLst/>
                <a:gdLst>
                  <a:gd name="T0" fmla="*/ 17 w 34"/>
                  <a:gd name="T1" fmla="*/ 124 h 124"/>
                  <a:gd name="T2" fmla="*/ 0 w 34"/>
                  <a:gd name="T3" fmla="*/ 107 h 124"/>
                  <a:gd name="T4" fmla="*/ 0 w 34"/>
                  <a:gd name="T5" fmla="*/ 17 h 124"/>
                  <a:gd name="T6" fmla="*/ 17 w 34"/>
                  <a:gd name="T7" fmla="*/ 0 h 124"/>
                  <a:gd name="T8" fmla="*/ 34 w 34"/>
                  <a:gd name="T9" fmla="*/ 17 h 124"/>
                  <a:gd name="T10" fmla="*/ 34 w 34"/>
                  <a:gd name="T11" fmla="*/ 107 h 124"/>
                  <a:gd name="T12" fmla="*/ 17 w 34"/>
                  <a:gd name="T1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4">
                    <a:moveTo>
                      <a:pt x="17" y="124"/>
                    </a:moveTo>
                    <a:cubicBezTo>
                      <a:pt x="7" y="124"/>
                      <a:pt x="0" y="116"/>
                      <a:pt x="0" y="10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7" y="0"/>
                      <a:pt x="17" y="0"/>
                    </a:cubicBezTo>
                    <a:cubicBezTo>
                      <a:pt x="26" y="0"/>
                      <a:pt x="34" y="8"/>
                      <a:pt x="34" y="17"/>
                    </a:cubicBezTo>
                    <a:cubicBezTo>
                      <a:pt x="34" y="107"/>
                      <a:pt x="34" y="107"/>
                      <a:pt x="34" y="107"/>
                    </a:cubicBezTo>
                    <a:cubicBezTo>
                      <a:pt x="34" y="116"/>
                      <a:pt x="26" y="124"/>
                      <a:pt x="17" y="12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" name="Freeform 16"/>
              <p:cNvSpPr>
                <a:spLocks/>
              </p:cNvSpPr>
              <p:nvPr/>
            </p:nvSpPr>
            <p:spPr bwMode="auto">
              <a:xfrm>
                <a:off x="1441568" y="932580"/>
                <a:ext cx="157935" cy="217564"/>
              </a:xfrm>
              <a:custGeom>
                <a:avLst/>
                <a:gdLst>
                  <a:gd name="T0" fmla="*/ 64 w 83"/>
                  <a:gd name="T1" fmla="*/ 114 h 114"/>
                  <a:gd name="T2" fmla="*/ 49 w 83"/>
                  <a:gd name="T3" fmla="*/ 106 h 114"/>
                  <a:gd name="T4" fmla="*/ 4 w 83"/>
                  <a:gd name="T5" fmla="*/ 28 h 114"/>
                  <a:gd name="T6" fmla="*/ 10 w 83"/>
                  <a:gd name="T7" fmla="*/ 5 h 114"/>
                  <a:gd name="T8" fmla="*/ 34 w 83"/>
                  <a:gd name="T9" fmla="*/ 11 h 114"/>
                  <a:gd name="T10" fmla="*/ 78 w 83"/>
                  <a:gd name="T11" fmla="*/ 89 h 114"/>
                  <a:gd name="T12" fmla="*/ 72 w 83"/>
                  <a:gd name="T13" fmla="*/ 112 h 114"/>
                  <a:gd name="T14" fmla="*/ 64 w 83"/>
                  <a:gd name="T1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14">
                    <a:moveTo>
                      <a:pt x="64" y="114"/>
                    </a:moveTo>
                    <a:cubicBezTo>
                      <a:pt x="58" y="114"/>
                      <a:pt x="52" y="111"/>
                      <a:pt x="49" y="106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0" y="20"/>
                      <a:pt x="2" y="10"/>
                      <a:pt x="10" y="5"/>
                    </a:cubicBezTo>
                    <a:cubicBezTo>
                      <a:pt x="19" y="0"/>
                      <a:pt x="29" y="3"/>
                      <a:pt x="34" y="11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83" y="97"/>
                      <a:pt x="80" y="107"/>
                      <a:pt x="72" y="112"/>
                    </a:cubicBezTo>
                    <a:cubicBezTo>
                      <a:pt x="70" y="113"/>
                      <a:pt x="67" y="114"/>
                      <a:pt x="64" y="11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" name="Freeform 17"/>
              <p:cNvSpPr>
                <a:spLocks/>
              </p:cNvSpPr>
              <p:nvPr/>
            </p:nvSpPr>
            <p:spPr bwMode="auto">
              <a:xfrm>
                <a:off x="1441568" y="932580"/>
                <a:ext cx="157935" cy="217564"/>
              </a:xfrm>
              <a:custGeom>
                <a:avLst/>
                <a:gdLst>
                  <a:gd name="T0" fmla="*/ 64 w 83"/>
                  <a:gd name="T1" fmla="*/ 114 h 114"/>
                  <a:gd name="T2" fmla="*/ 49 w 83"/>
                  <a:gd name="T3" fmla="*/ 106 h 114"/>
                  <a:gd name="T4" fmla="*/ 4 w 83"/>
                  <a:gd name="T5" fmla="*/ 28 h 114"/>
                  <a:gd name="T6" fmla="*/ 10 w 83"/>
                  <a:gd name="T7" fmla="*/ 5 h 114"/>
                  <a:gd name="T8" fmla="*/ 34 w 83"/>
                  <a:gd name="T9" fmla="*/ 11 h 114"/>
                  <a:gd name="T10" fmla="*/ 78 w 83"/>
                  <a:gd name="T11" fmla="*/ 89 h 114"/>
                  <a:gd name="T12" fmla="*/ 72 w 83"/>
                  <a:gd name="T13" fmla="*/ 112 h 114"/>
                  <a:gd name="T14" fmla="*/ 64 w 83"/>
                  <a:gd name="T1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14">
                    <a:moveTo>
                      <a:pt x="64" y="114"/>
                    </a:moveTo>
                    <a:cubicBezTo>
                      <a:pt x="58" y="114"/>
                      <a:pt x="52" y="111"/>
                      <a:pt x="49" y="106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0" y="20"/>
                      <a:pt x="2" y="10"/>
                      <a:pt x="10" y="5"/>
                    </a:cubicBezTo>
                    <a:cubicBezTo>
                      <a:pt x="19" y="0"/>
                      <a:pt x="29" y="3"/>
                      <a:pt x="34" y="11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83" y="97"/>
                      <a:pt x="80" y="107"/>
                      <a:pt x="72" y="112"/>
                    </a:cubicBezTo>
                    <a:cubicBezTo>
                      <a:pt x="70" y="113"/>
                      <a:pt x="67" y="114"/>
                      <a:pt x="64" y="11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Freeform 18"/>
              <p:cNvSpPr>
                <a:spLocks/>
              </p:cNvSpPr>
              <p:nvPr/>
            </p:nvSpPr>
            <p:spPr bwMode="auto">
              <a:xfrm>
                <a:off x="1163569" y="1210578"/>
                <a:ext cx="220787" cy="154712"/>
              </a:xfrm>
              <a:custGeom>
                <a:avLst/>
                <a:gdLst>
                  <a:gd name="T0" fmla="*/ 97 w 116"/>
                  <a:gd name="T1" fmla="*/ 81 h 81"/>
                  <a:gd name="T2" fmla="*/ 88 w 116"/>
                  <a:gd name="T3" fmla="*/ 79 h 81"/>
                  <a:gd name="T4" fmla="*/ 11 w 116"/>
                  <a:gd name="T5" fmla="*/ 34 h 81"/>
                  <a:gd name="T6" fmla="*/ 5 w 116"/>
                  <a:gd name="T7" fmla="*/ 11 h 81"/>
                  <a:gd name="T8" fmla="*/ 28 w 116"/>
                  <a:gd name="T9" fmla="*/ 5 h 81"/>
                  <a:gd name="T10" fmla="*/ 105 w 116"/>
                  <a:gd name="T11" fmla="*/ 49 h 81"/>
                  <a:gd name="T12" fmla="*/ 112 w 116"/>
                  <a:gd name="T13" fmla="*/ 73 h 81"/>
                  <a:gd name="T14" fmla="*/ 97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97" y="81"/>
                    </a:moveTo>
                    <a:cubicBezTo>
                      <a:pt x="94" y="81"/>
                      <a:pt x="91" y="80"/>
                      <a:pt x="88" y="79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3" y="29"/>
                      <a:pt x="0" y="19"/>
                      <a:pt x="5" y="11"/>
                    </a:cubicBezTo>
                    <a:cubicBezTo>
                      <a:pt x="9" y="3"/>
                      <a:pt x="20" y="0"/>
                      <a:pt x="28" y="5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14" y="54"/>
                      <a:pt x="116" y="64"/>
                      <a:pt x="112" y="73"/>
                    </a:cubicBezTo>
                    <a:cubicBezTo>
                      <a:pt x="108" y="78"/>
                      <a:pt x="103" y="81"/>
                      <a:pt x="97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Freeform 19"/>
              <p:cNvSpPr>
                <a:spLocks/>
              </p:cNvSpPr>
              <p:nvPr/>
            </p:nvSpPr>
            <p:spPr bwMode="auto">
              <a:xfrm>
                <a:off x="1163569" y="1210578"/>
                <a:ext cx="220787" cy="154712"/>
              </a:xfrm>
              <a:custGeom>
                <a:avLst/>
                <a:gdLst>
                  <a:gd name="T0" fmla="*/ 97 w 116"/>
                  <a:gd name="T1" fmla="*/ 81 h 81"/>
                  <a:gd name="T2" fmla="*/ 88 w 116"/>
                  <a:gd name="T3" fmla="*/ 79 h 81"/>
                  <a:gd name="T4" fmla="*/ 11 w 116"/>
                  <a:gd name="T5" fmla="*/ 34 h 81"/>
                  <a:gd name="T6" fmla="*/ 5 w 116"/>
                  <a:gd name="T7" fmla="*/ 11 h 81"/>
                  <a:gd name="T8" fmla="*/ 28 w 116"/>
                  <a:gd name="T9" fmla="*/ 5 h 81"/>
                  <a:gd name="T10" fmla="*/ 105 w 116"/>
                  <a:gd name="T11" fmla="*/ 49 h 81"/>
                  <a:gd name="T12" fmla="*/ 112 w 116"/>
                  <a:gd name="T13" fmla="*/ 73 h 81"/>
                  <a:gd name="T14" fmla="*/ 97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97" y="81"/>
                    </a:moveTo>
                    <a:cubicBezTo>
                      <a:pt x="94" y="81"/>
                      <a:pt x="91" y="80"/>
                      <a:pt x="88" y="79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3" y="29"/>
                      <a:pt x="0" y="19"/>
                      <a:pt x="5" y="11"/>
                    </a:cubicBezTo>
                    <a:cubicBezTo>
                      <a:pt x="9" y="3"/>
                      <a:pt x="20" y="0"/>
                      <a:pt x="28" y="5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14" y="54"/>
                      <a:pt x="116" y="64"/>
                      <a:pt x="112" y="73"/>
                    </a:cubicBezTo>
                    <a:cubicBezTo>
                      <a:pt x="108" y="78"/>
                      <a:pt x="103" y="81"/>
                      <a:pt x="97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Freeform 20"/>
              <p:cNvSpPr>
                <a:spLocks/>
              </p:cNvSpPr>
              <p:nvPr/>
            </p:nvSpPr>
            <p:spPr bwMode="auto">
              <a:xfrm>
                <a:off x="1066874" y="1593330"/>
                <a:ext cx="236097" cy="65269"/>
              </a:xfrm>
              <a:custGeom>
                <a:avLst/>
                <a:gdLst>
                  <a:gd name="T0" fmla="*/ 107 w 124"/>
                  <a:gd name="T1" fmla="*/ 34 h 34"/>
                  <a:gd name="T2" fmla="*/ 17 w 124"/>
                  <a:gd name="T3" fmla="*/ 34 h 34"/>
                  <a:gd name="T4" fmla="*/ 0 w 124"/>
                  <a:gd name="T5" fmla="*/ 17 h 34"/>
                  <a:gd name="T6" fmla="*/ 17 w 124"/>
                  <a:gd name="T7" fmla="*/ 0 h 34"/>
                  <a:gd name="T8" fmla="*/ 107 w 124"/>
                  <a:gd name="T9" fmla="*/ 0 h 34"/>
                  <a:gd name="T10" fmla="*/ 124 w 124"/>
                  <a:gd name="T11" fmla="*/ 17 h 34"/>
                  <a:gd name="T12" fmla="*/ 107 w 124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34">
                    <a:moveTo>
                      <a:pt x="107" y="34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6" y="0"/>
                      <a:pt x="124" y="8"/>
                      <a:pt x="124" y="17"/>
                    </a:cubicBezTo>
                    <a:cubicBezTo>
                      <a:pt x="124" y="27"/>
                      <a:pt x="116" y="34"/>
                      <a:pt x="107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Freeform 21"/>
              <p:cNvSpPr>
                <a:spLocks/>
              </p:cNvSpPr>
              <p:nvPr/>
            </p:nvSpPr>
            <p:spPr bwMode="auto">
              <a:xfrm>
                <a:off x="1066874" y="1593330"/>
                <a:ext cx="236097" cy="65269"/>
              </a:xfrm>
              <a:custGeom>
                <a:avLst/>
                <a:gdLst>
                  <a:gd name="T0" fmla="*/ 107 w 124"/>
                  <a:gd name="T1" fmla="*/ 34 h 34"/>
                  <a:gd name="T2" fmla="*/ 17 w 124"/>
                  <a:gd name="T3" fmla="*/ 34 h 34"/>
                  <a:gd name="T4" fmla="*/ 0 w 124"/>
                  <a:gd name="T5" fmla="*/ 17 h 34"/>
                  <a:gd name="T6" fmla="*/ 17 w 124"/>
                  <a:gd name="T7" fmla="*/ 0 h 34"/>
                  <a:gd name="T8" fmla="*/ 107 w 124"/>
                  <a:gd name="T9" fmla="*/ 0 h 34"/>
                  <a:gd name="T10" fmla="*/ 124 w 124"/>
                  <a:gd name="T11" fmla="*/ 17 h 34"/>
                  <a:gd name="T12" fmla="*/ 107 w 124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34">
                    <a:moveTo>
                      <a:pt x="107" y="34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6" y="0"/>
                      <a:pt x="124" y="8"/>
                      <a:pt x="124" y="17"/>
                    </a:cubicBezTo>
                    <a:cubicBezTo>
                      <a:pt x="124" y="27"/>
                      <a:pt x="116" y="34"/>
                      <a:pt x="107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Freeform 22"/>
              <p:cNvSpPr>
                <a:spLocks/>
              </p:cNvSpPr>
              <p:nvPr/>
            </p:nvSpPr>
            <p:spPr bwMode="auto">
              <a:xfrm>
                <a:off x="1163569" y="1882609"/>
                <a:ext cx="220787" cy="154712"/>
              </a:xfrm>
              <a:custGeom>
                <a:avLst/>
                <a:gdLst>
                  <a:gd name="T0" fmla="*/ 19 w 116"/>
                  <a:gd name="T1" fmla="*/ 81 h 81"/>
                  <a:gd name="T2" fmla="*/ 5 w 116"/>
                  <a:gd name="T3" fmla="*/ 73 h 81"/>
                  <a:gd name="T4" fmla="*/ 11 w 116"/>
                  <a:gd name="T5" fmla="*/ 49 h 81"/>
                  <a:gd name="T6" fmla="*/ 88 w 116"/>
                  <a:gd name="T7" fmla="*/ 5 h 81"/>
                  <a:gd name="T8" fmla="*/ 112 w 116"/>
                  <a:gd name="T9" fmla="*/ 11 h 81"/>
                  <a:gd name="T10" fmla="*/ 105 w 116"/>
                  <a:gd name="T11" fmla="*/ 34 h 81"/>
                  <a:gd name="T12" fmla="*/ 28 w 116"/>
                  <a:gd name="T13" fmla="*/ 79 h 81"/>
                  <a:gd name="T14" fmla="*/ 19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19" y="81"/>
                    </a:moveTo>
                    <a:cubicBezTo>
                      <a:pt x="14" y="81"/>
                      <a:pt x="8" y="78"/>
                      <a:pt x="5" y="73"/>
                    </a:cubicBezTo>
                    <a:cubicBezTo>
                      <a:pt x="0" y="64"/>
                      <a:pt x="3" y="54"/>
                      <a:pt x="11" y="49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97" y="0"/>
                      <a:pt x="107" y="3"/>
                      <a:pt x="112" y="11"/>
                    </a:cubicBezTo>
                    <a:cubicBezTo>
                      <a:pt x="116" y="19"/>
                      <a:pt x="114" y="29"/>
                      <a:pt x="105" y="34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5" y="80"/>
                      <a:pt x="22" y="81"/>
                      <a:pt x="19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Freeform 23"/>
              <p:cNvSpPr>
                <a:spLocks/>
              </p:cNvSpPr>
              <p:nvPr/>
            </p:nvSpPr>
            <p:spPr bwMode="auto">
              <a:xfrm>
                <a:off x="1163569" y="1882609"/>
                <a:ext cx="220787" cy="154712"/>
              </a:xfrm>
              <a:custGeom>
                <a:avLst/>
                <a:gdLst>
                  <a:gd name="T0" fmla="*/ 19 w 116"/>
                  <a:gd name="T1" fmla="*/ 81 h 81"/>
                  <a:gd name="T2" fmla="*/ 5 w 116"/>
                  <a:gd name="T3" fmla="*/ 73 h 81"/>
                  <a:gd name="T4" fmla="*/ 11 w 116"/>
                  <a:gd name="T5" fmla="*/ 49 h 81"/>
                  <a:gd name="T6" fmla="*/ 88 w 116"/>
                  <a:gd name="T7" fmla="*/ 5 h 81"/>
                  <a:gd name="T8" fmla="*/ 112 w 116"/>
                  <a:gd name="T9" fmla="*/ 11 h 81"/>
                  <a:gd name="T10" fmla="*/ 105 w 116"/>
                  <a:gd name="T11" fmla="*/ 34 h 81"/>
                  <a:gd name="T12" fmla="*/ 28 w 116"/>
                  <a:gd name="T13" fmla="*/ 79 h 81"/>
                  <a:gd name="T14" fmla="*/ 19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19" y="81"/>
                    </a:moveTo>
                    <a:cubicBezTo>
                      <a:pt x="14" y="81"/>
                      <a:pt x="8" y="78"/>
                      <a:pt x="5" y="73"/>
                    </a:cubicBezTo>
                    <a:cubicBezTo>
                      <a:pt x="0" y="64"/>
                      <a:pt x="3" y="54"/>
                      <a:pt x="11" y="49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97" y="0"/>
                      <a:pt x="107" y="3"/>
                      <a:pt x="112" y="11"/>
                    </a:cubicBezTo>
                    <a:cubicBezTo>
                      <a:pt x="116" y="19"/>
                      <a:pt x="114" y="29"/>
                      <a:pt x="105" y="34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5" y="80"/>
                      <a:pt x="22" y="81"/>
                      <a:pt x="19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2328746" y="1882609"/>
                <a:ext cx="220787" cy="154712"/>
              </a:xfrm>
              <a:custGeom>
                <a:avLst/>
                <a:gdLst>
                  <a:gd name="T0" fmla="*/ 96 w 116"/>
                  <a:gd name="T1" fmla="*/ 81 h 81"/>
                  <a:gd name="T2" fmla="*/ 88 w 116"/>
                  <a:gd name="T3" fmla="*/ 79 h 81"/>
                  <a:gd name="T4" fmla="*/ 10 w 116"/>
                  <a:gd name="T5" fmla="*/ 34 h 81"/>
                  <a:gd name="T6" fmla="*/ 4 w 116"/>
                  <a:gd name="T7" fmla="*/ 11 h 81"/>
                  <a:gd name="T8" fmla="*/ 28 w 116"/>
                  <a:gd name="T9" fmla="*/ 5 h 81"/>
                  <a:gd name="T10" fmla="*/ 105 w 116"/>
                  <a:gd name="T11" fmla="*/ 49 h 81"/>
                  <a:gd name="T12" fmla="*/ 111 w 116"/>
                  <a:gd name="T13" fmla="*/ 73 h 81"/>
                  <a:gd name="T14" fmla="*/ 96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96" y="81"/>
                    </a:moveTo>
                    <a:cubicBezTo>
                      <a:pt x="94" y="81"/>
                      <a:pt x="91" y="80"/>
                      <a:pt x="88" y="7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2" y="29"/>
                      <a:pt x="0" y="19"/>
                      <a:pt x="4" y="11"/>
                    </a:cubicBezTo>
                    <a:cubicBezTo>
                      <a:pt x="9" y="3"/>
                      <a:pt x="19" y="0"/>
                      <a:pt x="28" y="5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13" y="54"/>
                      <a:pt x="116" y="64"/>
                      <a:pt x="111" y="73"/>
                    </a:cubicBezTo>
                    <a:cubicBezTo>
                      <a:pt x="108" y="78"/>
                      <a:pt x="102" y="81"/>
                      <a:pt x="96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2328746" y="1882609"/>
                <a:ext cx="220787" cy="154712"/>
              </a:xfrm>
              <a:custGeom>
                <a:avLst/>
                <a:gdLst>
                  <a:gd name="T0" fmla="*/ 96 w 116"/>
                  <a:gd name="T1" fmla="*/ 81 h 81"/>
                  <a:gd name="T2" fmla="*/ 88 w 116"/>
                  <a:gd name="T3" fmla="*/ 79 h 81"/>
                  <a:gd name="T4" fmla="*/ 10 w 116"/>
                  <a:gd name="T5" fmla="*/ 34 h 81"/>
                  <a:gd name="T6" fmla="*/ 4 w 116"/>
                  <a:gd name="T7" fmla="*/ 11 h 81"/>
                  <a:gd name="T8" fmla="*/ 28 w 116"/>
                  <a:gd name="T9" fmla="*/ 5 h 81"/>
                  <a:gd name="T10" fmla="*/ 105 w 116"/>
                  <a:gd name="T11" fmla="*/ 49 h 81"/>
                  <a:gd name="T12" fmla="*/ 111 w 116"/>
                  <a:gd name="T13" fmla="*/ 73 h 81"/>
                  <a:gd name="T14" fmla="*/ 96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96" y="81"/>
                    </a:moveTo>
                    <a:cubicBezTo>
                      <a:pt x="94" y="81"/>
                      <a:pt x="91" y="80"/>
                      <a:pt x="88" y="7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2" y="29"/>
                      <a:pt x="0" y="19"/>
                      <a:pt x="4" y="11"/>
                    </a:cubicBezTo>
                    <a:cubicBezTo>
                      <a:pt x="9" y="3"/>
                      <a:pt x="19" y="0"/>
                      <a:pt x="28" y="5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13" y="54"/>
                      <a:pt x="116" y="64"/>
                      <a:pt x="111" y="73"/>
                    </a:cubicBezTo>
                    <a:cubicBezTo>
                      <a:pt x="108" y="78"/>
                      <a:pt x="102" y="81"/>
                      <a:pt x="96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" name="Freeform 26"/>
              <p:cNvSpPr>
                <a:spLocks/>
              </p:cNvSpPr>
              <p:nvPr/>
            </p:nvSpPr>
            <p:spPr bwMode="auto">
              <a:xfrm>
                <a:off x="2410131" y="1593330"/>
                <a:ext cx="236097" cy="65269"/>
              </a:xfrm>
              <a:custGeom>
                <a:avLst/>
                <a:gdLst>
                  <a:gd name="T0" fmla="*/ 107 w 124"/>
                  <a:gd name="T1" fmla="*/ 34 h 34"/>
                  <a:gd name="T2" fmla="*/ 17 w 124"/>
                  <a:gd name="T3" fmla="*/ 34 h 34"/>
                  <a:gd name="T4" fmla="*/ 0 w 124"/>
                  <a:gd name="T5" fmla="*/ 17 h 34"/>
                  <a:gd name="T6" fmla="*/ 17 w 124"/>
                  <a:gd name="T7" fmla="*/ 0 h 34"/>
                  <a:gd name="T8" fmla="*/ 107 w 124"/>
                  <a:gd name="T9" fmla="*/ 0 h 34"/>
                  <a:gd name="T10" fmla="*/ 124 w 124"/>
                  <a:gd name="T11" fmla="*/ 17 h 34"/>
                  <a:gd name="T12" fmla="*/ 107 w 124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34">
                    <a:moveTo>
                      <a:pt x="107" y="34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6" y="0"/>
                      <a:pt x="124" y="8"/>
                      <a:pt x="124" y="17"/>
                    </a:cubicBezTo>
                    <a:cubicBezTo>
                      <a:pt x="124" y="27"/>
                      <a:pt x="116" y="34"/>
                      <a:pt x="107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Freeform 27"/>
              <p:cNvSpPr>
                <a:spLocks/>
              </p:cNvSpPr>
              <p:nvPr/>
            </p:nvSpPr>
            <p:spPr bwMode="auto">
              <a:xfrm>
                <a:off x="2410131" y="1593330"/>
                <a:ext cx="236097" cy="65269"/>
              </a:xfrm>
              <a:custGeom>
                <a:avLst/>
                <a:gdLst>
                  <a:gd name="T0" fmla="*/ 107 w 124"/>
                  <a:gd name="T1" fmla="*/ 34 h 34"/>
                  <a:gd name="T2" fmla="*/ 17 w 124"/>
                  <a:gd name="T3" fmla="*/ 34 h 34"/>
                  <a:gd name="T4" fmla="*/ 0 w 124"/>
                  <a:gd name="T5" fmla="*/ 17 h 34"/>
                  <a:gd name="T6" fmla="*/ 17 w 124"/>
                  <a:gd name="T7" fmla="*/ 0 h 34"/>
                  <a:gd name="T8" fmla="*/ 107 w 124"/>
                  <a:gd name="T9" fmla="*/ 0 h 34"/>
                  <a:gd name="T10" fmla="*/ 124 w 124"/>
                  <a:gd name="T11" fmla="*/ 17 h 34"/>
                  <a:gd name="T12" fmla="*/ 107 w 124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34">
                    <a:moveTo>
                      <a:pt x="107" y="34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6" y="0"/>
                      <a:pt x="124" y="8"/>
                      <a:pt x="124" y="17"/>
                    </a:cubicBezTo>
                    <a:cubicBezTo>
                      <a:pt x="124" y="27"/>
                      <a:pt x="116" y="34"/>
                      <a:pt x="107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Freeform 28"/>
              <p:cNvSpPr>
                <a:spLocks/>
              </p:cNvSpPr>
              <p:nvPr/>
            </p:nvSpPr>
            <p:spPr bwMode="auto">
              <a:xfrm>
                <a:off x="2327134" y="1210578"/>
                <a:ext cx="222399" cy="154712"/>
              </a:xfrm>
              <a:custGeom>
                <a:avLst/>
                <a:gdLst>
                  <a:gd name="T0" fmla="*/ 20 w 117"/>
                  <a:gd name="T1" fmla="*/ 81 h 81"/>
                  <a:gd name="T2" fmla="*/ 5 w 117"/>
                  <a:gd name="T3" fmla="*/ 72 h 81"/>
                  <a:gd name="T4" fmla="*/ 11 w 117"/>
                  <a:gd name="T5" fmla="*/ 49 h 81"/>
                  <a:gd name="T6" fmla="*/ 89 w 117"/>
                  <a:gd name="T7" fmla="*/ 4 h 81"/>
                  <a:gd name="T8" fmla="*/ 112 w 117"/>
                  <a:gd name="T9" fmla="*/ 11 h 81"/>
                  <a:gd name="T10" fmla="*/ 106 w 117"/>
                  <a:gd name="T11" fmla="*/ 34 h 81"/>
                  <a:gd name="T12" fmla="*/ 28 w 117"/>
                  <a:gd name="T13" fmla="*/ 79 h 81"/>
                  <a:gd name="T14" fmla="*/ 20 w 117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" h="81">
                    <a:moveTo>
                      <a:pt x="20" y="81"/>
                    </a:moveTo>
                    <a:cubicBezTo>
                      <a:pt x="14" y="81"/>
                      <a:pt x="8" y="78"/>
                      <a:pt x="5" y="72"/>
                    </a:cubicBezTo>
                    <a:cubicBezTo>
                      <a:pt x="0" y="64"/>
                      <a:pt x="3" y="54"/>
                      <a:pt x="11" y="49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97" y="0"/>
                      <a:pt x="107" y="3"/>
                      <a:pt x="112" y="11"/>
                    </a:cubicBezTo>
                    <a:cubicBezTo>
                      <a:pt x="117" y="19"/>
                      <a:pt x="114" y="29"/>
                      <a:pt x="106" y="34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6" y="80"/>
                      <a:pt x="23" y="81"/>
                      <a:pt x="20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" name="Freeform 29"/>
              <p:cNvSpPr>
                <a:spLocks/>
              </p:cNvSpPr>
              <p:nvPr/>
            </p:nvSpPr>
            <p:spPr bwMode="auto">
              <a:xfrm>
                <a:off x="2327134" y="1210578"/>
                <a:ext cx="222399" cy="154712"/>
              </a:xfrm>
              <a:custGeom>
                <a:avLst/>
                <a:gdLst>
                  <a:gd name="T0" fmla="*/ 20 w 117"/>
                  <a:gd name="T1" fmla="*/ 81 h 81"/>
                  <a:gd name="T2" fmla="*/ 5 w 117"/>
                  <a:gd name="T3" fmla="*/ 72 h 81"/>
                  <a:gd name="T4" fmla="*/ 11 w 117"/>
                  <a:gd name="T5" fmla="*/ 49 h 81"/>
                  <a:gd name="T6" fmla="*/ 89 w 117"/>
                  <a:gd name="T7" fmla="*/ 4 h 81"/>
                  <a:gd name="T8" fmla="*/ 112 w 117"/>
                  <a:gd name="T9" fmla="*/ 11 h 81"/>
                  <a:gd name="T10" fmla="*/ 106 w 117"/>
                  <a:gd name="T11" fmla="*/ 34 h 81"/>
                  <a:gd name="T12" fmla="*/ 28 w 117"/>
                  <a:gd name="T13" fmla="*/ 79 h 81"/>
                  <a:gd name="T14" fmla="*/ 20 w 117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" h="81">
                    <a:moveTo>
                      <a:pt x="20" y="81"/>
                    </a:moveTo>
                    <a:cubicBezTo>
                      <a:pt x="14" y="81"/>
                      <a:pt x="8" y="78"/>
                      <a:pt x="5" y="72"/>
                    </a:cubicBezTo>
                    <a:cubicBezTo>
                      <a:pt x="0" y="64"/>
                      <a:pt x="3" y="54"/>
                      <a:pt x="11" y="49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97" y="0"/>
                      <a:pt x="107" y="3"/>
                      <a:pt x="112" y="11"/>
                    </a:cubicBezTo>
                    <a:cubicBezTo>
                      <a:pt x="117" y="19"/>
                      <a:pt x="114" y="29"/>
                      <a:pt x="106" y="34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6" y="80"/>
                      <a:pt x="23" y="81"/>
                      <a:pt x="20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Freeform 30"/>
              <p:cNvSpPr>
                <a:spLocks/>
              </p:cNvSpPr>
              <p:nvPr/>
            </p:nvSpPr>
            <p:spPr bwMode="auto">
              <a:xfrm>
                <a:off x="2113599" y="932580"/>
                <a:ext cx="157935" cy="217564"/>
              </a:xfrm>
              <a:custGeom>
                <a:avLst/>
                <a:gdLst>
                  <a:gd name="T0" fmla="*/ 19 w 83"/>
                  <a:gd name="T1" fmla="*/ 114 h 114"/>
                  <a:gd name="T2" fmla="*/ 11 w 83"/>
                  <a:gd name="T3" fmla="*/ 112 h 114"/>
                  <a:gd name="T4" fmla="*/ 4 w 83"/>
                  <a:gd name="T5" fmla="*/ 89 h 114"/>
                  <a:gd name="T6" fmla="*/ 49 w 83"/>
                  <a:gd name="T7" fmla="*/ 11 h 114"/>
                  <a:gd name="T8" fmla="*/ 72 w 83"/>
                  <a:gd name="T9" fmla="*/ 5 h 114"/>
                  <a:gd name="T10" fmla="*/ 79 w 83"/>
                  <a:gd name="T11" fmla="*/ 28 h 114"/>
                  <a:gd name="T12" fmla="*/ 34 w 83"/>
                  <a:gd name="T13" fmla="*/ 106 h 114"/>
                  <a:gd name="T14" fmla="*/ 19 w 83"/>
                  <a:gd name="T1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14">
                    <a:moveTo>
                      <a:pt x="19" y="114"/>
                    </a:moveTo>
                    <a:cubicBezTo>
                      <a:pt x="16" y="114"/>
                      <a:pt x="13" y="113"/>
                      <a:pt x="11" y="112"/>
                    </a:cubicBezTo>
                    <a:cubicBezTo>
                      <a:pt x="2" y="107"/>
                      <a:pt x="0" y="97"/>
                      <a:pt x="4" y="89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54" y="3"/>
                      <a:pt x="64" y="0"/>
                      <a:pt x="72" y="5"/>
                    </a:cubicBezTo>
                    <a:cubicBezTo>
                      <a:pt x="80" y="10"/>
                      <a:pt x="83" y="20"/>
                      <a:pt x="79" y="28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1" y="111"/>
                      <a:pt x="25" y="114"/>
                      <a:pt x="19" y="11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3" name="Freeform 31"/>
              <p:cNvSpPr>
                <a:spLocks/>
              </p:cNvSpPr>
              <p:nvPr/>
            </p:nvSpPr>
            <p:spPr bwMode="auto">
              <a:xfrm>
                <a:off x="2113599" y="932580"/>
                <a:ext cx="157935" cy="217564"/>
              </a:xfrm>
              <a:custGeom>
                <a:avLst/>
                <a:gdLst>
                  <a:gd name="T0" fmla="*/ 19 w 83"/>
                  <a:gd name="T1" fmla="*/ 114 h 114"/>
                  <a:gd name="T2" fmla="*/ 11 w 83"/>
                  <a:gd name="T3" fmla="*/ 112 h 114"/>
                  <a:gd name="T4" fmla="*/ 4 w 83"/>
                  <a:gd name="T5" fmla="*/ 89 h 114"/>
                  <a:gd name="T6" fmla="*/ 49 w 83"/>
                  <a:gd name="T7" fmla="*/ 11 h 114"/>
                  <a:gd name="T8" fmla="*/ 72 w 83"/>
                  <a:gd name="T9" fmla="*/ 5 h 114"/>
                  <a:gd name="T10" fmla="*/ 79 w 83"/>
                  <a:gd name="T11" fmla="*/ 28 h 114"/>
                  <a:gd name="T12" fmla="*/ 34 w 83"/>
                  <a:gd name="T13" fmla="*/ 106 h 114"/>
                  <a:gd name="T14" fmla="*/ 19 w 83"/>
                  <a:gd name="T1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14">
                    <a:moveTo>
                      <a:pt x="19" y="114"/>
                    </a:moveTo>
                    <a:cubicBezTo>
                      <a:pt x="16" y="114"/>
                      <a:pt x="13" y="113"/>
                      <a:pt x="11" y="112"/>
                    </a:cubicBezTo>
                    <a:cubicBezTo>
                      <a:pt x="2" y="107"/>
                      <a:pt x="0" y="97"/>
                      <a:pt x="4" y="89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54" y="3"/>
                      <a:pt x="64" y="0"/>
                      <a:pt x="72" y="5"/>
                    </a:cubicBezTo>
                    <a:cubicBezTo>
                      <a:pt x="80" y="10"/>
                      <a:pt x="83" y="20"/>
                      <a:pt x="79" y="28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1" y="111"/>
                      <a:pt x="25" y="114"/>
                      <a:pt x="19" y="11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" name="Freeform 32"/>
              <p:cNvSpPr>
                <a:spLocks/>
              </p:cNvSpPr>
              <p:nvPr/>
            </p:nvSpPr>
            <p:spPr bwMode="auto">
              <a:xfrm rot="5968618">
                <a:off x="3495533" y="1145253"/>
                <a:ext cx="300561" cy="473806"/>
              </a:xfrm>
              <a:custGeom>
                <a:avLst/>
                <a:gdLst>
                  <a:gd name="T0" fmla="*/ 138 w 158"/>
                  <a:gd name="T1" fmla="*/ 249 h 249"/>
                  <a:gd name="T2" fmla="*/ 124 w 158"/>
                  <a:gd name="T3" fmla="*/ 241 h 249"/>
                  <a:gd name="T4" fmla="*/ 5 w 158"/>
                  <a:gd name="T5" fmla="*/ 28 h 249"/>
                  <a:gd name="T6" fmla="*/ 12 w 158"/>
                  <a:gd name="T7" fmla="*/ 4 h 249"/>
                  <a:gd name="T8" fmla="*/ 35 w 158"/>
                  <a:gd name="T9" fmla="*/ 11 h 249"/>
                  <a:gd name="T10" fmla="*/ 153 w 158"/>
                  <a:gd name="T11" fmla="*/ 224 h 249"/>
                  <a:gd name="T12" fmla="*/ 147 w 158"/>
                  <a:gd name="T13" fmla="*/ 247 h 249"/>
                  <a:gd name="T14" fmla="*/ 138 w 158"/>
                  <a:gd name="T15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8" h="249">
                    <a:moveTo>
                      <a:pt x="138" y="249"/>
                    </a:moveTo>
                    <a:cubicBezTo>
                      <a:pt x="133" y="249"/>
                      <a:pt x="127" y="246"/>
                      <a:pt x="124" y="241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0" y="19"/>
                      <a:pt x="3" y="9"/>
                      <a:pt x="12" y="4"/>
                    </a:cubicBezTo>
                    <a:cubicBezTo>
                      <a:pt x="20" y="0"/>
                      <a:pt x="30" y="3"/>
                      <a:pt x="35" y="11"/>
                    </a:cubicBezTo>
                    <a:cubicBezTo>
                      <a:pt x="153" y="224"/>
                      <a:pt x="153" y="224"/>
                      <a:pt x="153" y="224"/>
                    </a:cubicBezTo>
                    <a:cubicBezTo>
                      <a:pt x="158" y="232"/>
                      <a:pt x="155" y="243"/>
                      <a:pt x="147" y="247"/>
                    </a:cubicBezTo>
                    <a:cubicBezTo>
                      <a:pt x="144" y="249"/>
                      <a:pt x="141" y="249"/>
                      <a:pt x="138" y="249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" name="Freeform 33"/>
              <p:cNvSpPr>
                <a:spLocks/>
              </p:cNvSpPr>
              <p:nvPr/>
            </p:nvSpPr>
            <p:spPr bwMode="auto">
              <a:xfrm>
                <a:off x="2745340" y="2004284"/>
                <a:ext cx="270746" cy="365830"/>
              </a:xfrm>
              <a:custGeom>
                <a:avLst/>
                <a:gdLst>
                  <a:gd name="T0" fmla="*/ 19 w 142"/>
                  <a:gd name="T1" fmla="*/ 192 h 192"/>
                  <a:gd name="T2" fmla="*/ 10 w 142"/>
                  <a:gd name="T3" fmla="*/ 189 h 192"/>
                  <a:gd name="T4" fmla="*/ 5 w 142"/>
                  <a:gd name="T5" fmla="*/ 166 h 192"/>
                  <a:gd name="T6" fmla="*/ 108 w 142"/>
                  <a:gd name="T7" fmla="*/ 10 h 192"/>
                  <a:gd name="T8" fmla="*/ 132 w 142"/>
                  <a:gd name="T9" fmla="*/ 5 h 192"/>
                  <a:gd name="T10" fmla="*/ 136 w 142"/>
                  <a:gd name="T11" fmla="*/ 28 h 192"/>
                  <a:gd name="T12" fmla="*/ 33 w 142"/>
                  <a:gd name="T13" fmla="*/ 184 h 192"/>
                  <a:gd name="T14" fmla="*/ 19 w 142"/>
                  <a:gd name="T15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2" h="192">
                    <a:moveTo>
                      <a:pt x="19" y="192"/>
                    </a:moveTo>
                    <a:cubicBezTo>
                      <a:pt x="16" y="192"/>
                      <a:pt x="13" y="191"/>
                      <a:pt x="10" y="189"/>
                    </a:cubicBezTo>
                    <a:cubicBezTo>
                      <a:pt x="2" y="184"/>
                      <a:pt x="0" y="174"/>
                      <a:pt x="5" y="166"/>
                    </a:cubicBezTo>
                    <a:cubicBezTo>
                      <a:pt x="108" y="10"/>
                      <a:pt x="108" y="10"/>
                      <a:pt x="108" y="10"/>
                    </a:cubicBezTo>
                    <a:cubicBezTo>
                      <a:pt x="113" y="2"/>
                      <a:pt x="124" y="0"/>
                      <a:pt x="132" y="5"/>
                    </a:cubicBezTo>
                    <a:cubicBezTo>
                      <a:pt x="139" y="10"/>
                      <a:pt x="142" y="21"/>
                      <a:pt x="136" y="28"/>
                    </a:cubicBezTo>
                    <a:cubicBezTo>
                      <a:pt x="33" y="184"/>
                      <a:pt x="33" y="184"/>
                      <a:pt x="33" y="184"/>
                    </a:cubicBezTo>
                    <a:cubicBezTo>
                      <a:pt x="30" y="189"/>
                      <a:pt x="25" y="192"/>
                      <a:pt x="19" y="192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Freeform 34"/>
              <p:cNvSpPr>
                <a:spLocks/>
              </p:cNvSpPr>
              <p:nvPr/>
            </p:nvSpPr>
            <p:spPr bwMode="auto">
              <a:xfrm>
                <a:off x="1989507" y="2712575"/>
                <a:ext cx="316677" cy="145043"/>
              </a:xfrm>
              <a:custGeom>
                <a:avLst/>
                <a:gdLst>
                  <a:gd name="T0" fmla="*/ 19 w 166"/>
                  <a:gd name="T1" fmla="*/ 76 h 76"/>
                  <a:gd name="T2" fmla="*/ 2 w 166"/>
                  <a:gd name="T3" fmla="*/ 64 h 76"/>
                  <a:gd name="T4" fmla="*/ 14 w 166"/>
                  <a:gd name="T5" fmla="*/ 42 h 76"/>
                  <a:gd name="T6" fmla="*/ 142 w 166"/>
                  <a:gd name="T7" fmla="*/ 3 h 76"/>
                  <a:gd name="T8" fmla="*/ 163 w 166"/>
                  <a:gd name="T9" fmla="*/ 14 h 76"/>
                  <a:gd name="T10" fmla="*/ 152 w 166"/>
                  <a:gd name="T11" fmla="*/ 36 h 76"/>
                  <a:gd name="T12" fmla="*/ 24 w 166"/>
                  <a:gd name="T13" fmla="*/ 75 h 76"/>
                  <a:gd name="T14" fmla="*/ 19 w 166"/>
                  <a:gd name="T15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76">
                    <a:moveTo>
                      <a:pt x="19" y="76"/>
                    </a:moveTo>
                    <a:cubicBezTo>
                      <a:pt x="11" y="76"/>
                      <a:pt x="5" y="71"/>
                      <a:pt x="2" y="64"/>
                    </a:cubicBezTo>
                    <a:cubicBezTo>
                      <a:pt x="0" y="55"/>
                      <a:pt x="5" y="45"/>
                      <a:pt x="14" y="42"/>
                    </a:cubicBezTo>
                    <a:cubicBezTo>
                      <a:pt x="142" y="3"/>
                      <a:pt x="142" y="3"/>
                      <a:pt x="142" y="3"/>
                    </a:cubicBezTo>
                    <a:cubicBezTo>
                      <a:pt x="151" y="0"/>
                      <a:pt x="160" y="5"/>
                      <a:pt x="163" y="14"/>
                    </a:cubicBezTo>
                    <a:cubicBezTo>
                      <a:pt x="166" y="23"/>
                      <a:pt x="161" y="33"/>
                      <a:pt x="152" y="36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2" y="76"/>
                      <a:pt x="20" y="76"/>
                      <a:pt x="19" y="76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Freeform 35"/>
              <p:cNvSpPr>
                <a:spLocks/>
              </p:cNvSpPr>
              <p:nvPr/>
            </p:nvSpPr>
            <p:spPr bwMode="auto">
              <a:xfrm>
                <a:off x="1824319" y="2604599"/>
                <a:ext cx="64463" cy="123287"/>
              </a:xfrm>
              <a:custGeom>
                <a:avLst/>
                <a:gdLst>
                  <a:gd name="T0" fmla="*/ 17 w 34"/>
                  <a:gd name="T1" fmla="*/ 65 h 65"/>
                  <a:gd name="T2" fmla="*/ 0 w 34"/>
                  <a:gd name="T3" fmla="*/ 48 h 65"/>
                  <a:gd name="T4" fmla="*/ 0 w 34"/>
                  <a:gd name="T5" fmla="*/ 17 h 65"/>
                  <a:gd name="T6" fmla="*/ 17 w 34"/>
                  <a:gd name="T7" fmla="*/ 0 h 65"/>
                  <a:gd name="T8" fmla="*/ 34 w 34"/>
                  <a:gd name="T9" fmla="*/ 17 h 65"/>
                  <a:gd name="T10" fmla="*/ 34 w 34"/>
                  <a:gd name="T11" fmla="*/ 48 h 65"/>
                  <a:gd name="T12" fmla="*/ 17 w 34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5">
                    <a:moveTo>
                      <a:pt x="17" y="65"/>
                    </a:moveTo>
                    <a:cubicBezTo>
                      <a:pt x="7" y="65"/>
                      <a:pt x="0" y="57"/>
                      <a:pt x="0" y="4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26" y="0"/>
                      <a:pt x="34" y="7"/>
                      <a:pt x="34" y="17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57"/>
                      <a:pt x="26" y="65"/>
                      <a:pt x="17" y="65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Freeform 36"/>
              <p:cNvSpPr>
                <a:spLocks/>
              </p:cNvSpPr>
              <p:nvPr/>
            </p:nvSpPr>
            <p:spPr bwMode="auto">
              <a:xfrm>
                <a:off x="714743" y="971258"/>
                <a:ext cx="367441" cy="410954"/>
              </a:xfrm>
              <a:custGeom>
                <a:avLst/>
                <a:gdLst>
                  <a:gd name="T0" fmla="*/ 174 w 193"/>
                  <a:gd name="T1" fmla="*/ 216 h 216"/>
                  <a:gd name="T2" fmla="*/ 167 w 193"/>
                  <a:gd name="T3" fmla="*/ 215 h 216"/>
                  <a:gd name="T4" fmla="*/ 11 w 193"/>
                  <a:gd name="T5" fmla="*/ 146 h 216"/>
                  <a:gd name="T6" fmla="*/ 1 w 193"/>
                  <a:gd name="T7" fmla="*/ 128 h 216"/>
                  <a:gd name="T8" fmla="*/ 21 w 193"/>
                  <a:gd name="T9" fmla="*/ 15 h 216"/>
                  <a:gd name="T10" fmla="*/ 41 w 193"/>
                  <a:gd name="T11" fmla="*/ 1 h 216"/>
                  <a:gd name="T12" fmla="*/ 55 w 193"/>
                  <a:gd name="T13" fmla="*/ 21 h 216"/>
                  <a:gd name="T14" fmla="*/ 37 w 193"/>
                  <a:gd name="T15" fmla="*/ 121 h 216"/>
                  <a:gd name="T16" fmla="*/ 181 w 193"/>
                  <a:gd name="T17" fmla="*/ 184 h 216"/>
                  <a:gd name="T18" fmla="*/ 190 w 193"/>
                  <a:gd name="T19" fmla="*/ 206 h 216"/>
                  <a:gd name="T20" fmla="*/ 174 w 193"/>
                  <a:gd name="T21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3" h="216">
                    <a:moveTo>
                      <a:pt x="174" y="216"/>
                    </a:moveTo>
                    <a:cubicBezTo>
                      <a:pt x="172" y="216"/>
                      <a:pt x="169" y="216"/>
                      <a:pt x="167" y="215"/>
                    </a:cubicBezTo>
                    <a:cubicBezTo>
                      <a:pt x="11" y="146"/>
                      <a:pt x="11" y="146"/>
                      <a:pt x="11" y="146"/>
                    </a:cubicBezTo>
                    <a:cubicBezTo>
                      <a:pt x="4" y="143"/>
                      <a:pt x="0" y="136"/>
                      <a:pt x="1" y="128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3" y="6"/>
                      <a:pt x="32" y="0"/>
                      <a:pt x="41" y="1"/>
                    </a:cubicBezTo>
                    <a:cubicBezTo>
                      <a:pt x="50" y="3"/>
                      <a:pt x="56" y="12"/>
                      <a:pt x="55" y="21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181" y="184"/>
                      <a:pt x="181" y="184"/>
                      <a:pt x="181" y="184"/>
                    </a:cubicBezTo>
                    <a:cubicBezTo>
                      <a:pt x="190" y="187"/>
                      <a:pt x="193" y="197"/>
                      <a:pt x="190" y="206"/>
                    </a:cubicBezTo>
                    <a:cubicBezTo>
                      <a:pt x="187" y="212"/>
                      <a:pt x="181" y="216"/>
                      <a:pt x="174" y="216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9" name="Freeform 37"/>
              <p:cNvSpPr>
                <a:spLocks noEditPoints="1"/>
              </p:cNvSpPr>
              <p:nvPr/>
            </p:nvSpPr>
            <p:spPr bwMode="auto">
              <a:xfrm>
                <a:off x="2821891" y="1401551"/>
                <a:ext cx="677672" cy="715544"/>
              </a:xfrm>
              <a:custGeom>
                <a:avLst/>
                <a:gdLst>
                  <a:gd name="T0" fmla="*/ 182 w 356"/>
                  <a:gd name="T1" fmla="*/ 376 h 376"/>
                  <a:gd name="T2" fmla="*/ 126 w 356"/>
                  <a:gd name="T3" fmla="*/ 332 h 376"/>
                  <a:gd name="T4" fmla="*/ 112 w 356"/>
                  <a:gd name="T5" fmla="*/ 299 h 376"/>
                  <a:gd name="T6" fmla="*/ 76 w 356"/>
                  <a:gd name="T7" fmla="*/ 301 h 376"/>
                  <a:gd name="T8" fmla="*/ 17 w 356"/>
                  <a:gd name="T9" fmla="*/ 284 h 376"/>
                  <a:gd name="T10" fmla="*/ 28 w 356"/>
                  <a:gd name="T11" fmla="*/ 214 h 376"/>
                  <a:gd name="T12" fmla="*/ 51 w 356"/>
                  <a:gd name="T13" fmla="*/ 169 h 376"/>
                  <a:gd name="T14" fmla="*/ 10 w 356"/>
                  <a:gd name="T15" fmla="*/ 129 h 376"/>
                  <a:gd name="T16" fmla="*/ 22 w 356"/>
                  <a:gd name="T17" fmla="*/ 85 h 376"/>
                  <a:gd name="T18" fmla="*/ 81 w 356"/>
                  <a:gd name="T19" fmla="*/ 70 h 376"/>
                  <a:gd name="T20" fmla="*/ 132 w 356"/>
                  <a:gd name="T21" fmla="*/ 68 h 376"/>
                  <a:gd name="T22" fmla="*/ 176 w 356"/>
                  <a:gd name="T23" fmla="*/ 0 h 376"/>
                  <a:gd name="T24" fmla="*/ 190 w 356"/>
                  <a:gd name="T25" fmla="*/ 0 h 376"/>
                  <a:gd name="T26" fmla="*/ 232 w 356"/>
                  <a:gd name="T27" fmla="*/ 70 h 376"/>
                  <a:gd name="T28" fmla="*/ 260 w 356"/>
                  <a:gd name="T29" fmla="*/ 87 h 376"/>
                  <a:gd name="T30" fmla="*/ 303 w 356"/>
                  <a:gd name="T31" fmla="*/ 69 h 376"/>
                  <a:gd name="T32" fmla="*/ 347 w 356"/>
                  <a:gd name="T33" fmla="*/ 103 h 376"/>
                  <a:gd name="T34" fmla="*/ 330 w 356"/>
                  <a:gd name="T35" fmla="*/ 162 h 376"/>
                  <a:gd name="T36" fmla="*/ 307 w 356"/>
                  <a:gd name="T37" fmla="*/ 207 h 376"/>
                  <a:gd name="T38" fmla="*/ 344 w 356"/>
                  <a:gd name="T39" fmla="*/ 280 h 376"/>
                  <a:gd name="T40" fmla="*/ 300 w 356"/>
                  <a:gd name="T41" fmla="*/ 312 h 376"/>
                  <a:gd name="T42" fmla="*/ 277 w 356"/>
                  <a:gd name="T43" fmla="*/ 306 h 376"/>
                  <a:gd name="T44" fmla="*/ 226 w 356"/>
                  <a:gd name="T45" fmla="*/ 308 h 376"/>
                  <a:gd name="T46" fmla="*/ 183 w 356"/>
                  <a:gd name="T47" fmla="*/ 376 h 376"/>
                  <a:gd name="T48" fmla="*/ 113 w 356"/>
                  <a:gd name="T49" fmla="*/ 256 h 376"/>
                  <a:gd name="T50" fmla="*/ 149 w 356"/>
                  <a:gd name="T51" fmla="*/ 278 h 376"/>
                  <a:gd name="T52" fmla="*/ 160 w 356"/>
                  <a:gd name="T53" fmla="*/ 333 h 376"/>
                  <a:gd name="T54" fmla="*/ 182 w 356"/>
                  <a:gd name="T55" fmla="*/ 342 h 376"/>
                  <a:gd name="T56" fmla="*/ 183 w 356"/>
                  <a:gd name="T57" fmla="*/ 342 h 376"/>
                  <a:gd name="T58" fmla="*/ 193 w 356"/>
                  <a:gd name="T59" fmla="*/ 295 h 376"/>
                  <a:gd name="T60" fmla="*/ 243 w 356"/>
                  <a:gd name="T61" fmla="*/ 259 h 376"/>
                  <a:gd name="T62" fmla="*/ 295 w 356"/>
                  <a:gd name="T63" fmla="*/ 277 h 376"/>
                  <a:gd name="T64" fmla="*/ 300 w 356"/>
                  <a:gd name="T65" fmla="*/ 278 h 376"/>
                  <a:gd name="T66" fmla="*/ 314 w 356"/>
                  <a:gd name="T67" fmla="*/ 262 h 376"/>
                  <a:gd name="T68" fmla="*/ 279 w 356"/>
                  <a:gd name="T69" fmla="*/ 230 h 376"/>
                  <a:gd name="T70" fmla="*/ 272 w 356"/>
                  <a:gd name="T71" fmla="*/ 169 h 376"/>
                  <a:gd name="T72" fmla="*/ 314 w 356"/>
                  <a:gd name="T73" fmla="*/ 132 h 376"/>
                  <a:gd name="T74" fmla="*/ 317 w 356"/>
                  <a:gd name="T75" fmla="*/ 120 h 376"/>
                  <a:gd name="T76" fmla="*/ 303 w 356"/>
                  <a:gd name="T77" fmla="*/ 103 h 376"/>
                  <a:gd name="T78" fmla="*/ 266 w 356"/>
                  <a:gd name="T79" fmla="*/ 123 h 376"/>
                  <a:gd name="T80" fmla="*/ 229 w 356"/>
                  <a:gd name="T81" fmla="*/ 107 h 376"/>
                  <a:gd name="T82" fmla="*/ 197 w 356"/>
                  <a:gd name="T83" fmla="*/ 81 h 376"/>
                  <a:gd name="T84" fmla="*/ 189 w 356"/>
                  <a:gd name="T85" fmla="*/ 34 h 376"/>
                  <a:gd name="T86" fmla="*/ 176 w 356"/>
                  <a:gd name="T87" fmla="*/ 34 h 376"/>
                  <a:gd name="T88" fmla="*/ 166 w 356"/>
                  <a:gd name="T89" fmla="*/ 80 h 376"/>
                  <a:gd name="T90" fmla="*/ 116 w 356"/>
                  <a:gd name="T91" fmla="*/ 117 h 376"/>
                  <a:gd name="T92" fmla="*/ 63 w 356"/>
                  <a:gd name="T93" fmla="*/ 99 h 376"/>
                  <a:gd name="T94" fmla="*/ 44 w 356"/>
                  <a:gd name="T95" fmla="*/ 114 h 376"/>
                  <a:gd name="T96" fmla="*/ 47 w 356"/>
                  <a:gd name="T97" fmla="*/ 126 h 376"/>
                  <a:gd name="T98" fmla="*/ 87 w 356"/>
                  <a:gd name="T99" fmla="*/ 165 h 376"/>
                  <a:gd name="T100" fmla="*/ 78 w 356"/>
                  <a:gd name="T101" fmla="*/ 226 h 376"/>
                  <a:gd name="T102" fmla="*/ 41 w 356"/>
                  <a:gd name="T103" fmla="*/ 257 h 376"/>
                  <a:gd name="T104" fmla="*/ 55 w 356"/>
                  <a:gd name="T105" fmla="*/ 273 h 376"/>
                  <a:gd name="T106" fmla="*/ 93 w 356"/>
                  <a:gd name="T107" fmla="*/ 253 h 376"/>
                  <a:gd name="T108" fmla="*/ 179 w 356"/>
                  <a:gd name="T109" fmla="*/ 256 h 376"/>
                  <a:gd name="T110" fmla="*/ 120 w 356"/>
                  <a:gd name="T111" fmla="*/ 221 h 376"/>
                  <a:gd name="T112" fmla="*/ 179 w 356"/>
                  <a:gd name="T113" fmla="*/ 120 h 376"/>
                  <a:gd name="T114" fmla="*/ 239 w 356"/>
                  <a:gd name="T115" fmla="*/ 155 h 376"/>
                  <a:gd name="T116" fmla="*/ 179 w 356"/>
                  <a:gd name="T117" fmla="*/ 256 h 376"/>
                  <a:gd name="T118" fmla="*/ 146 w 356"/>
                  <a:gd name="T119" fmla="*/ 179 h 376"/>
                  <a:gd name="T120" fmla="*/ 170 w 356"/>
                  <a:gd name="T121" fmla="*/ 221 h 376"/>
                  <a:gd name="T122" fmla="*/ 212 w 356"/>
                  <a:gd name="T123" fmla="*/ 197 h 376"/>
                  <a:gd name="T124" fmla="*/ 189 w 356"/>
                  <a:gd name="T125" fmla="*/ 155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6" h="376">
                    <a:moveTo>
                      <a:pt x="183" y="376"/>
                    </a:moveTo>
                    <a:cubicBezTo>
                      <a:pt x="183" y="376"/>
                      <a:pt x="182" y="376"/>
                      <a:pt x="182" y="376"/>
                    </a:cubicBezTo>
                    <a:cubicBezTo>
                      <a:pt x="169" y="376"/>
                      <a:pt x="169" y="376"/>
                      <a:pt x="169" y="376"/>
                    </a:cubicBezTo>
                    <a:cubicBezTo>
                      <a:pt x="145" y="376"/>
                      <a:pt x="126" y="356"/>
                      <a:pt x="126" y="332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22" y="304"/>
                      <a:pt x="117" y="301"/>
                      <a:pt x="112" y="299"/>
                    </a:cubicBezTo>
                    <a:cubicBezTo>
                      <a:pt x="108" y="296"/>
                      <a:pt x="103" y="293"/>
                      <a:pt x="99" y="289"/>
                    </a:cubicBezTo>
                    <a:cubicBezTo>
                      <a:pt x="76" y="301"/>
                      <a:pt x="76" y="301"/>
                      <a:pt x="76" y="301"/>
                    </a:cubicBezTo>
                    <a:cubicBezTo>
                      <a:pt x="70" y="305"/>
                      <a:pt x="63" y="307"/>
                      <a:pt x="55" y="307"/>
                    </a:cubicBezTo>
                    <a:cubicBezTo>
                      <a:pt x="39" y="307"/>
                      <a:pt x="25" y="298"/>
                      <a:pt x="17" y="284"/>
                    </a:cubicBezTo>
                    <a:cubicBezTo>
                      <a:pt x="11" y="273"/>
                      <a:pt x="11" y="273"/>
                      <a:pt x="11" y="273"/>
                    </a:cubicBezTo>
                    <a:cubicBezTo>
                      <a:pt x="0" y="252"/>
                      <a:pt x="7" y="226"/>
                      <a:pt x="28" y="214"/>
                    </a:cubicBezTo>
                    <a:cubicBezTo>
                      <a:pt x="51" y="202"/>
                      <a:pt x="51" y="202"/>
                      <a:pt x="51" y="202"/>
                    </a:cubicBezTo>
                    <a:cubicBezTo>
                      <a:pt x="50" y="191"/>
                      <a:pt x="50" y="180"/>
                      <a:pt x="51" y="169"/>
                    </a:cubicBezTo>
                    <a:cubicBezTo>
                      <a:pt x="29" y="155"/>
                      <a:pt x="29" y="155"/>
                      <a:pt x="29" y="155"/>
                    </a:cubicBezTo>
                    <a:cubicBezTo>
                      <a:pt x="20" y="149"/>
                      <a:pt x="13" y="140"/>
                      <a:pt x="10" y="129"/>
                    </a:cubicBezTo>
                    <a:cubicBezTo>
                      <a:pt x="7" y="118"/>
                      <a:pt x="9" y="106"/>
                      <a:pt x="15" y="96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9" y="72"/>
                      <a:pt x="44" y="64"/>
                      <a:pt x="59" y="64"/>
                    </a:cubicBezTo>
                    <a:cubicBezTo>
                      <a:pt x="67" y="64"/>
                      <a:pt x="74" y="66"/>
                      <a:pt x="81" y="70"/>
                    </a:cubicBezTo>
                    <a:cubicBezTo>
                      <a:pt x="103" y="84"/>
                      <a:pt x="103" y="84"/>
                      <a:pt x="103" y="84"/>
                    </a:cubicBezTo>
                    <a:cubicBezTo>
                      <a:pt x="112" y="77"/>
                      <a:pt x="122" y="72"/>
                      <a:pt x="132" y="68"/>
                    </a:cubicBezTo>
                    <a:cubicBezTo>
                      <a:pt x="132" y="42"/>
                      <a:pt x="132" y="42"/>
                      <a:pt x="132" y="42"/>
                    </a:cubicBezTo>
                    <a:cubicBezTo>
                      <a:pt x="133" y="19"/>
                      <a:pt x="152" y="0"/>
                      <a:pt x="176" y="0"/>
                    </a:cubicBezTo>
                    <a:cubicBezTo>
                      <a:pt x="176" y="0"/>
                      <a:pt x="177" y="0"/>
                      <a:pt x="177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214" y="0"/>
                      <a:pt x="233" y="20"/>
                      <a:pt x="232" y="44"/>
                    </a:cubicBezTo>
                    <a:cubicBezTo>
                      <a:pt x="232" y="70"/>
                      <a:pt x="232" y="70"/>
                      <a:pt x="232" y="70"/>
                    </a:cubicBezTo>
                    <a:cubicBezTo>
                      <a:pt x="237" y="72"/>
                      <a:pt x="242" y="75"/>
                      <a:pt x="246" y="77"/>
                    </a:cubicBezTo>
                    <a:cubicBezTo>
                      <a:pt x="251" y="80"/>
                      <a:pt x="255" y="83"/>
                      <a:pt x="260" y="87"/>
                    </a:cubicBezTo>
                    <a:cubicBezTo>
                      <a:pt x="282" y="75"/>
                      <a:pt x="282" y="75"/>
                      <a:pt x="282" y="75"/>
                    </a:cubicBezTo>
                    <a:cubicBezTo>
                      <a:pt x="289" y="71"/>
                      <a:pt x="296" y="69"/>
                      <a:pt x="303" y="69"/>
                    </a:cubicBezTo>
                    <a:cubicBezTo>
                      <a:pt x="319" y="69"/>
                      <a:pt x="333" y="78"/>
                      <a:pt x="341" y="92"/>
                    </a:cubicBezTo>
                    <a:cubicBezTo>
                      <a:pt x="347" y="103"/>
                      <a:pt x="347" y="103"/>
                      <a:pt x="347" y="103"/>
                    </a:cubicBezTo>
                    <a:cubicBezTo>
                      <a:pt x="353" y="113"/>
                      <a:pt x="354" y="125"/>
                      <a:pt x="351" y="136"/>
                    </a:cubicBezTo>
                    <a:cubicBezTo>
                      <a:pt x="348" y="147"/>
                      <a:pt x="340" y="156"/>
                      <a:pt x="330" y="162"/>
                    </a:cubicBezTo>
                    <a:cubicBezTo>
                      <a:pt x="308" y="174"/>
                      <a:pt x="308" y="174"/>
                      <a:pt x="308" y="174"/>
                    </a:cubicBezTo>
                    <a:cubicBezTo>
                      <a:pt x="309" y="185"/>
                      <a:pt x="309" y="196"/>
                      <a:pt x="307" y="207"/>
                    </a:cubicBezTo>
                    <a:cubicBezTo>
                      <a:pt x="329" y="221"/>
                      <a:pt x="329" y="221"/>
                      <a:pt x="329" y="221"/>
                    </a:cubicBezTo>
                    <a:cubicBezTo>
                      <a:pt x="349" y="233"/>
                      <a:pt x="356" y="260"/>
                      <a:pt x="344" y="280"/>
                    </a:cubicBezTo>
                    <a:cubicBezTo>
                      <a:pt x="337" y="291"/>
                      <a:pt x="337" y="291"/>
                      <a:pt x="337" y="291"/>
                    </a:cubicBezTo>
                    <a:cubicBezTo>
                      <a:pt x="329" y="304"/>
                      <a:pt x="315" y="312"/>
                      <a:pt x="300" y="312"/>
                    </a:cubicBezTo>
                    <a:cubicBezTo>
                      <a:pt x="300" y="312"/>
                      <a:pt x="300" y="312"/>
                      <a:pt x="300" y="312"/>
                    </a:cubicBezTo>
                    <a:cubicBezTo>
                      <a:pt x="292" y="312"/>
                      <a:pt x="284" y="310"/>
                      <a:pt x="277" y="306"/>
                    </a:cubicBezTo>
                    <a:cubicBezTo>
                      <a:pt x="255" y="292"/>
                      <a:pt x="255" y="292"/>
                      <a:pt x="255" y="292"/>
                    </a:cubicBezTo>
                    <a:cubicBezTo>
                      <a:pt x="246" y="299"/>
                      <a:pt x="237" y="304"/>
                      <a:pt x="226" y="308"/>
                    </a:cubicBezTo>
                    <a:cubicBezTo>
                      <a:pt x="226" y="334"/>
                      <a:pt x="226" y="334"/>
                      <a:pt x="226" y="334"/>
                    </a:cubicBezTo>
                    <a:cubicBezTo>
                      <a:pt x="225" y="357"/>
                      <a:pt x="206" y="376"/>
                      <a:pt x="183" y="376"/>
                    </a:cubicBezTo>
                    <a:close/>
                    <a:moveTo>
                      <a:pt x="101" y="251"/>
                    </a:moveTo>
                    <a:cubicBezTo>
                      <a:pt x="105" y="251"/>
                      <a:pt x="110" y="253"/>
                      <a:pt x="113" y="256"/>
                    </a:cubicBezTo>
                    <a:cubicBezTo>
                      <a:pt x="118" y="261"/>
                      <a:pt x="124" y="266"/>
                      <a:pt x="130" y="269"/>
                    </a:cubicBezTo>
                    <a:cubicBezTo>
                      <a:pt x="136" y="273"/>
                      <a:pt x="142" y="276"/>
                      <a:pt x="149" y="278"/>
                    </a:cubicBezTo>
                    <a:cubicBezTo>
                      <a:pt x="157" y="281"/>
                      <a:pt x="161" y="287"/>
                      <a:pt x="161" y="295"/>
                    </a:cubicBezTo>
                    <a:cubicBezTo>
                      <a:pt x="160" y="333"/>
                      <a:pt x="160" y="333"/>
                      <a:pt x="160" y="333"/>
                    </a:cubicBezTo>
                    <a:cubicBezTo>
                      <a:pt x="160" y="338"/>
                      <a:pt x="164" y="342"/>
                      <a:pt x="169" y="342"/>
                    </a:cubicBezTo>
                    <a:cubicBezTo>
                      <a:pt x="182" y="342"/>
                      <a:pt x="182" y="342"/>
                      <a:pt x="182" y="342"/>
                    </a:cubicBezTo>
                    <a:cubicBezTo>
                      <a:pt x="183" y="359"/>
                      <a:pt x="183" y="359"/>
                      <a:pt x="183" y="359"/>
                    </a:cubicBezTo>
                    <a:cubicBezTo>
                      <a:pt x="183" y="342"/>
                      <a:pt x="183" y="342"/>
                      <a:pt x="183" y="342"/>
                    </a:cubicBezTo>
                    <a:cubicBezTo>
                      <a:pt x="188" y="342"/>
                      <a:pt x="192" y="338"/>
                      <a:pt x="192" y="333"/>
                    </a:cubicBezTo>
                    <a:cubicBezTo>
                      <a:pt x="193" y="295"/>
                      <a:pt x="193" y="295"/>
                      <a:pt x="193" y="295"/>
                    </a:cubicBezTo>
                    <a:cubicBezTo>
                      <a:pt x="193" y="288"/>
                      <a:pt x="198" y="282"/>
                      <a:pt x="205" y="279"/>
                    </a:cubicBezTo>
                    <a:cubicBezTo>
                      <a:pt x="219" y="275"/>
                      <a:pt x="232" y="269"/>
                      <a:pt x="243" y="259"/>
                    </a:cubicBezTo>
                    <a:cubicBezTo>
                      <a:pt x="248" y="254"/>
                      <a:pt x="256" y="253"/>
                      <a:pt x="263" y="257"/>
                    </a:cubicBezTo>
                    <a:cubicBezTo>
                      <a:pt x="295" y="277"/>
                      <a:pt x="295" y="277"/>
                      <a:pt x="295" y="277"/>
                    </a:cubicBezTo>
                    <a:cubicBezTo>
                      <a:pt x="296" y="278"/>
                      <a:pt x="298" y="278"/>
                      <a:pt x="300" y="278"/>
                    </a:cubicBezTo>
                    <a:cubicBezTo>
                      <a:pt x="300" y="278"/>
                      <a:pt x="300" y="278"/>
                      <a:pt x="300" y="278"/>
                    </a:cubicBezTo>
                    <a:cubicBezTo>
                      <a:pt x="303" y="278"/>
                      <a:pt x="306" y="276"/>
                      <a:pt x="308" y="274"/>
                    </a:cubicBezTo>
                    <a:cubicBezTo>
                      <a:pt x="314" y="262"/>
                      <a:pt x="314" y="262"/>
                      <a:pt x="314" y="262"/>
                    </a:cubicBezTo>
                    <a:cubicBezTo>
                      <a:pt x="317" y="258"/>
                      <a:pt x="316" y="252"/>
                      <a:pt x="311" y="250"/>
                    </a:cubicBezTo>
                    <a:cubicBezTo>
                      <a:pt x="279" y="230"/>
                      <a:pt x="279" y="230"/>
                      <a:pt x="279" y="230"/>
                    </a:cubicBezTo>
                    <a:cubicBezTo>
                      <a:pt x="273" y="226"/>
                      <a:pt x="270" y="219"/>
                      <a:pt x="271" y="211"/>
                    </a:cubicBezTo>
                    <a:cubicBezTo>
                      <a:pt x="275" y="197"/>
                      <a:pt x="275" y="183"/>
                      <a:pt x="272" y="169"/>
                    </a:cubicBezTo>
                    <a:cubicBezTo>
                      <a:pt x="271" y="161"/>
                      <a:pt x="274" y="154"/>
                      <a:pt x="281" y="150"/>
                    </a:cubicBezTo>
                    <a:cubicBezTo>
                      <a:pt x="314" y="132"/>
                      <a:pt x="314" y="132"/>
                      <a:pt x="314" y="132"/>
                    </a:cubicBezTo>
                    <a:cubicBezTo>
                      <a:pt x="316" y="131"/>
                      <a:pt x="318" y="129"/>
                      <a:pt x="318" y="127"/>
                    </a:cubicBezTo>
                    <a:cubicBezTo>
                      <a:pt x="319" y="124"/>
                      <a:pt x="319" y="122"/>
                      <a:pt x="317" y="120"/>
                    </a:cubicBezTo>
                    <a:cubicBezTo>
                      <a:pt x="311" y="108"/>
                      <a:pt x="311" y="108"/>
                      <a:pt x="311" y="108"/>
                    </a:cubicBezTo>
                    <a:cubicBezTo>
                      <a:pt x="309" y="105"/>
                      <a:pt x="306" y="103"/>
                      <a:pt x="303" y="103"/>
                    </a:cubicBezTo>
                    <a:cubicBezTo>
                      <a:pt x="302" y="103"/>
                      <a:pt x="300" y="104"/>
                      <a:pt x="299" y="104"/>
                    </a:cubicBezTo>
                    <a:cubicBezTo>
                      <a:pt x="266" y="123"/>
                      <a:pt x="266" y="123"/>
                      <a:pt x="266" y="123"/>
                    </a:cubicBezTo>
                    <a:cubicBezTo>
                      <a:pt x="259" y="126"/>
                      <a:pt x="251" y="125"/>
                      <a:pt x="245" y="120"/>
                    </a:cubicBezTo>
                    <a:cubicBezTo>
                      <a:pt x="240" y="115"/>
                      <a:pt x="234" y="110"/>
                      <a:pt x="229" y="107"/>
                    </a:cubicBezTo>
                    <a:cubicBezTo>
                      <a:pt x="223" y="103"/>
                      <a:pt x="216" y="100"/>
                      <a:pt x="209" y="98"/>
                    </a:cubicBezTo>
                    <a:cubicBezTo>
                      <a:pt x="202" y="95"/>
                      <a:pt x="197" y="89"/>
                      <a:pt x="197" y="81"/>
                    </a:cubicBezTo>
                    <a:cubicBezTo>
                      <a:pt x="198" y="43"/>
                      <a:pt x="198" y="43"/>
                      <a:pt x="198" y="43"/>
                    </a:cubicBezTo>
                    <a:cubicBezTo>
                      <a:pt x="198" y="38"/>
                      <a:pt x="194" y="34"/>
                      <a:pt x="189" y="34"/>
                    </a:cubicBezTo>
                    <a:cubicBezTo>
                      <a:pt x="176" y="34"/>
                      <a:pt x="176" y="34"/>
                      <a:pt x="176" y="34"/>
                    </a:cubicBezTo>
                    <a:cubicBezTo>
                      <a:pt x="176" y="34"/>
                      <a:pt x="176" y="34"/>
                      <a:pt x="176" y="34"/>
                    </a:cubicBezTo>
                    <a:cubicBezTo>
                      <a:pt x="171" y="34"/>
                      <a:pt x="167" y="38"/>
                      <a:pt x="167" y="43"/>
                    </a:cubicBezTo>
                    <a:cubicBezTo>
                      <a:pt x="166" y="80"/>
                      <a:pt x="166" y="80"/>
                      <a:pt x="166" y="80"/>
                    </a:cubicBezTo>
                    <a:cubicBezTo>
                      <a:pt x="166" y="88"/>
                      <a:pt x="161" y="95"/>
                      <a:pt x="153" y="97"/>
                    </a:cubicBezTo>
                    <a:cubicBezTo>
                      <a:pt x="139" y="101"/>
                      <a:pt x="127" y="107"/>
                      <a:pt x="116" y="117"/>
                    </a:cubicBezTo>
                    <a:cubicBezTo>
                      <a:pt x="110" y="122"/>
                      <a:pt x="102" y="123"/>
                      <a:pt x="96" y="119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59" y="97"/>
                      <a:pt x="53" y="98"/>
                      <a:pt x="51" y="102"/>
                    </a:cubicBezTo>
                    <a:cubicBezTo>
                      <a:pt x="44" y="114"/>
                      <a:pt x="44" y="114"/>
                      <a:pt x="44" y="114"/>
                    </a:cubicBezTo>
                    <a:cubicBezTo>
                      <a:pt x="43" y="116"/>
                      <a:pt x="42" y="118"/>
                      <a:pt x="43" y="121"/>
                    </a:cubicBezTo>
                    <a:cubicBezTo>
                      <a:pt x="43" y="123"/>
                      <a:pt x="45" y="125"/>
                      <a:pt x="47" y="126"/>
                    </a:cubicBezTo>
                    <a:cubicBezTo>
                      <a:pt x="79" y="146"/>
                      <a:pt x="79" y="146"/>
                      <a:pt x="79" y="146"/>
                    </a:cubicBezTo>
                    <a:cubicBezTo>
                      <a:pt x="86" y="150"/>
                      <a:pt x="89" y="157"/>
                      <a:pt x="87" y="165"/>
                    </a:cubicBezTo>
                    <a:cubicBezTo>
                      <a:pt x="83" y="178"/>
                      <a:pt x="83" y="193"/>
                      <a:pt x="86" y="207"/>
                    </a:cubicBezTo>
                    <a:cubicBezTo>
                      <a:pt x="88" y="215"/>
                      <a:pt x="84" y="222"/>
                      <a:pt x="78" y="226"/>
                    </a:cubicBezTo>
                    <a:cubicBezTo>
                      <a:pt x="45" y="244"/>
                      <a:pt x="45" y="244"/>
                      <a:pt x="45" y="244"/>
                    </a:cubicBezTo>
                    <a:cubicBezTo>
                      <a:pt x="40" y="246"/>
                      <a:pt x="38" y="252"/>
                      <a:pt x="41" y="257"/>
                    </a:cubicBezTo>
                    <a:cubicBezTo>
                      <a:pt x="47" y="268"/>
                      <a:pt x="47" y="268"/>
                      <a:pt x="47" y="268"/>
                    </a:cubicBezTo>
                    <a:cubicBezTo>
                      <a:pt x="49" y="272"/>
                      <a:pt x="53" y="273"/>
                      <a:pt x="55" y="273"/>
                    </a:cubicBezTo>
                    <a:cubicBezTo>
                      <a:pt x="57" y="273"/>
                      <a:pt x="58" y="272"/>
                      <a:pt x="60" y="272"/>
                    </a:cubicBezTo>
                    <a:cubicBezTo>
                      <a:pt x="93" y="253"/>
                      <a:pt x="93" y="253"/>
                      <a:pt x="93" y="253"/>
                    </a:cubicBezTo>
                    <a:cubicBezTo>
                      <a:pt x="95" y="252"/>
                      <a:pt x="98" y="251"/>
                      <a:pt x="101" y="251"/>
                    </a:cubicBezTo>
                    <a:close/>
                    <a:moveTo>
                      <a:pt x="179" y="256"/>
                    </a:moveTo>
                    <a:cubicBezTo>
                      <a:pt x="173" y="256"/>
                      <a:pt x="167" y="255"/>
                      <a:pt x="161" y="254"/>
                    </a:cubicBezTo>
                    <a:cubicBezTo>
                      <a:pt x="143" y="249"/>
                      <a:pt x="128" y="237"/>
                      <a:pt x="120" y="221"/>
                    </a:cubicBezTo>
                    <a:cubicBezTo>
                      <a:pt x="111" y="205"/>
                      <a:pt x="108" y="187"/>
                      <a:pt x="113" y="169"/>
                    </a:cubicBezTo>
                    <a:cubicBezTo>
                      <a:pt x="122" y="140"/>
                      <a:pt x="149" y="120"/>
                      <a:pt x="179" y="120"/>
                    </a:cubicBezTo>
                    <a:cubicBezTo>
                      <a:pt x="185" y="120"/>
                      <a:pt x="192" y="121"/>
                      <a:pt x="198" y="122"/>
                    </a:cubicBezTo>
                    <a:cubicBezTo>
                      <a:pt x="215" y="127"/>
                      <a:pt x="230" y="139"/>
                      <a:pt x="239" y="155"/>
                    </a:cubicBezTo>
                    <a:cubicBezTo>
                      <a:pt x="248" y="171"/>
                      <a:pt x="250" y="189"/>
                      <a:pt x="245" y="207"/>
                    </a:cubicBezTo>
                    <a:cubicBezTo>
                      <a:pt x="237" y="236"/>
                      <a:pt x="210" y="256"/>
                      <a:pt x="179" y="256"/>
                    </a:cubicBezTo>
                    <a:close/>
                    <a:moveTo>
                      <a:pt x="179" y="154"/>
                    </a:moveTo>
                    <a:cubicBezTo>
                      <a:pt x="164" y="154"/>
                      <a:pt x="150" y="164"/>
                      <a:pt x="146" y="179"/>
                    </a:cubicBezTo>
                    <a:cubicBezTo>
                      <a:pt x="144" y="188"/>
                      <a:pt x="145" y="197"/>
                      <a:pt x="149" y="205"/>
                    </a:cubicBezTo>
                    <a:cubicBezTo>
                      <a:pt x="154" y="213"/>
                      <a:pt x="161" y="218"/>
                      <a:pt x="170" y="221"/>
                    </a:cubicBezTo>
                    <a:cubicBezTo>
                      <a:pt x="173" y="222"/>
                      <a:pt x="176" y="222"/>
                      <a:pt x="179" y="222"/>
                    </a:cubicBezTo>
                    <a:cubicBezTo>
                      <a:pt x="195" y="222"/>
                      <a:pt x="208" y="212"/>
                      <a:pt x="212" y="197"/>
                    </a:cubicBezTo>
                    <a:cubicBezTo>
                      <a:pt x="215" y="188"/>
                      <a:pt x="214" y="179"/>
                      <a:pt x="209" y="171"/>
                    </a:cubicBezTo>
                    <a:cubicBezTo>
                      <a:pt x="205" y="163"/>
                      <a:pt x="197" y="157"/>
                      <a:pt x="189" y="155"/>
                    </a:cubicBezTo>
                    <a:cubicBezTo>
                      <a:pt x="185" y="154"/>
                      <a:pt x="182" y="154"/>
                      <a:pt x="179" y="15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Freeform 38"/>
              <p:cNvSpPr>
                <a:spLocks noEditPoints="1"/>
              </p:cNvSpPr>
              <p:nvPr/>
            </p:nvSpPr>
            <p:spPr bwMode="auto">
              <a:xfrm>
                <a:off x="457695" y="345157"/>
                <a:ext cx="719573" cy="677672"/>
              </a:xfrm>
              <a:custGeom>
                <a:avLst/>
                <a:gdLst>
                  <a:gd name="T0" fmla="*/ 204 w 378"/>
                  <a:gd name="T1" fmla="*/ 331 h 356"/>
                  <a:gd name="T2" fmla="*/ 161 w 378"/>
                  <a:gd name="T3" fmla="*/ 304 h 356"/>
                  <a:gd name="T4" fmla="*/ 110 w 378"/>
                  <a:gd name="T5" fmla="*/ 343 h 356"/>
                  <a:gd name="T6" fmla="*/ 75 w 378"/>
                  <a:gd name="T7" fmla="*/ 328 h 356"/>
                  <a:gd name="T8" fmla="*/ 79 w 378"/>
                  <a:gd name="T9" fmla="*/ 246 h 356"/>
                  <a:gd name="T10" fmla="*/ 66 w 378"/>
                  <a:gd name="T11" fmla="*/ 216 h 356"/>
                  <a:gd name="T12" fmla="*/ 11 w 378"/>
                  <a:gd name="T13" fmla="*/ 198 h 356"/>
                  <a:gd name="T14" fmla="*/ 2 w 378"/>
                  <a:gd name="T15" fmla="*/ 154 h 356"/>
                  <a:gd name="T16" fmla="*/ 75 w 378"/>
                  <a:gd name="T17" fmla="*/ 117 h 356"/>
                  <a:gd name="T18" fmla="*/ 84 w 378"/>
                  <a:gd name="T19" fmla="*/ 67 h 356"/>
                  <a:gd name="T20" fmla="*/ 105 w 378"/>
                  <a:gd name="T21" fmla="*/ 10 h 356"/>
                  <a:gd name="T22" fmla="*/ 135 w 378"/>
                  <a:gd name="T23" fmla="*/ 0 h 356"/>
                  <a:gd name="T24" fmla="*/ 185 w 378"/>
                  <a:gd name="T25" fmla="*/ 49 h 356"/>
                  <a:gd name="T26" fmla="*/ 233 w 378"/>
                  <a:gd name="T27" fmla="*/ 31 h 356"/>
                  <a:gd name="T28" fmla="*/ 293 w 378"/>
                  <a:gd name="T29" fmla="*/ 21 h 356"/>
                  <a:gd name="T30" fmla="*/ 314 w 378"/>
                  <a:gd name="T31" fmla="*/ 89 h 356"/>
                  <a:gd name="T32" fmla="*/ 307 w 378"/>
                  <a:gd name="T33" fmla="*/ 124 h 356"/>
                  <a:gd name="T34" fmla="*/ 338 w 378"/>
                  <a:gd name="T35" fmla="*/ 142 h 356"/>
                  <a:gd name="T36" fmla="*/ 377 w 378"/>
                  <a:gd name="T37" fmla="*/ 190 h 356"/>
                  <a:gd name="T38" fmla="*/ 333 w 378"/>
                  <a:gd name="T39" fmla="*/ 242 h 356"/>
                  <a:gd name="T40" fmla="*/ 329 w 378"/>
                  <a:gd name="T41" fmla="*/ 241 h 356"/>
                  <a:gd name="T42" fmla="*/ 284 w 378"/>
                  <a:gd name="T43" fmla="*/ 266 h 356"/>
                  <a:gd name="T44" fmla="*/ 273 w 378"/>
                  <a:gd name="T45" fmla="*/ 347 h 356"/>
                  <a:gd name="T46" fmla="*/ 243 w 378"/>
                  <a:gd name="T47" fmla="*/ 356 h 356"/>
                  <a:gd name="T48" fmla="*/ 219 w 378"/>
                  <a:gd name="T49" fmla="*/ 282 h 356"/>
                  <a:gd name="T50" fmla="*/ 247 w 378"/>
                  <a:gd name="T51" fmla="*/ 321 h 356"/>
                  <a:gd name="T52" fmla="*/ 264 w 378"/>
                  <a:gd name="T53" fmla="*/ 303 h 356"/>
                  <a:gd name="T54" fmla="*/ 252 w 378"/>
                  <a:gd name="T55" fmla="*/ 249 h 356"/>
                  <a:gd name="T56" fmla="*/ 294 w 378"/>
                  <a:gd name="T57" fmla="*/ 204 h 356"/>
                  <a:gd name="T58" fmla="*/ 342 w 378"/>
                  <a:gd name="T59" fmla="*/ 199 h 356"/>
                  <a:gd name="T60" fmla="*/ 341 w 378"/>
                  <a:gd name="T61" fmla="*/ 180 h 356"/>
                  <a:gd name="T62" fmla="*/ 297 w 378"/>
                  <a:gd name="T63" fmla="*/ 173 h 356"/>
                  <a:gd name="T64" fmla="*/ 276 w 378"/>
                  <a:gd name="T65" fmla="*/ 139 h 356"/>
                  <a:gd name="T66" fmla="*/ 264 w 378"/>
                  <a:gd name="T67" fmla="*/ 100 h 356"/>
                  <a:gd name="T68" fmla="*/ 284 w 378"/>
                  <a:gd name="T69" fmla="*/ 56 h 356"/>
                  <a:gd name="T70" fmla="*/ 268 w 378"/>
                  <a:gd name="T71" fmla="*/ 47 h 356"/>
                  <a:gd name="T72" fmla="*/ 239 w 378"/>
                  <a:gd name="T73" fmla="*/ 82 h 356"/>
                  <a:gd name="T74" fmla="*/ 177 w 378"/>
                  <a:gd name="T75" fmla="*/ 84 h 356"/>
                  <a:gd name="T76" fmla="*/ 143 w 378"/>
                  <a:gd name="T77" fmla="*/ 40 h 356"/>
                  <a:gd name="T78" fmla="*/ 119 w 378"/>
                  <a:gd name="T79" fmla="*/ 41 h 356"/>
                  <a:gd name="T80" fmla="*/ 115 w 378"/>
                  <a:gd name="T81" fmla="*/ 53 h 356"/>
                  <a:gd name="T82" fmla="*/ 126 w 378"/>
                  <a:gd name="T83" fmla="*/ 107 h 356"/>
                  <a:gd name="T84" fmla="*/ 84 w 378"/>
                  <a:gd name="T85" fmla="*/ 152 h 356"/>
                  <a:gd name="T86" fmla="*/ 36 w 378"/>
                  <a:gd name="T87" fmla="*/ 157 h 356"/>
                  <a:gd name="T88" fmla="*/ 37 w 378"/>
                  <a:gd name="T89" fmla="*/ 177 h 356"/>
                  <a:gd name="T90" fmla="*/ 81 w 378"/>
                  <a:gd name="T91" fmla="*/ 184 h 356"/>
                  <a:gd name="T92" fmla="*/ 103 w 378"/>
                  <a:gd name="T93" fmla="*/ 218 h 356"/>
                  <a:gd name="T94" fmla="*/ 114 w 378"/>
                  <a:gd name="T95" fmla="*/ 256 h 356"/>
                  <a:gd name="T96" fmla="*/ 94 w 378"/>
                  <a:gd name="T97" fmla="*/ 300 h 356"/>
                  <a:gd name="T98" fmla="*/ 110 w 378"/>
                  <a:gd name="T99" fmla="*/ 309 h 356"/>
                  <a:gd name="T100" fmla="*/ 140 w 378"/>
                  <a:gd name="T101" fmla="*/ 275 h 356"/>
                  <a:gd name="T102" fmla="*/ 202 w 378"/>
                  <a:gd name="T103" fmla="*/ 272 h 356"/>
                  <a:gd name="T104" fmla="*/ 189 w 378"/>
                  <a:gd name="T105" fmla="*/ 246 h 356"/>
                  <a:gd name="T106" fmla="*/ 121 w 378"/>
                  <a:gd name="T107" fmla="*/ 172 h 356"/>
                  <a:gd name="T108" fmla="*/ 189 w 378"/>
                  <a:gd name="T109" fmla="*/ 110 h 356"/>
                  <a:gd name="T110" fmla="*/ 257 w 378"/>
                  <a:gd name="T111" fmla="*/ 184 h 356"/>
                  <a:gd name="T112" fmla="*/ 189 w 378"/>
                  <a:gd name="T113" fmla="*/ 246 h 356"/>
                  <a:gd name="T114" fmla="*/ 167 w 378"/>
                  <a:gd name="T115" fmla="*/ 152 h 356"/>
                  <a:gd name="T116" fmla="*/ 163 w 378"/>
                  <a:gd name="T117" fmla="*/ 200 h 356"/>
                  <a:gd name="T118" fmla="*/ 211 w 378"/>
                  <a:gd name="T119" fmla="*/ 204 h 356"/>
                  <a:gd name="T120" fmla="*/ 215 w 378"/>
                  <a:gd name="T121" fmla="*/ 1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8" h="356">
                    <a:moveTo>
                      <a:pt x="243" y="356"/>
                    </a:moveTo>
                    <a:cubicBezTo>
                      <a:pt x="227" y="356"/>
                      <a:pt x="211" y="346"/>
                      <a:pt x="204" y="331"/>
                    </a:cubicBezTo>
                    <a:cubicBezTo>
                      <a:pt x="193" y="307"/>
                      <a:pt x="193" y="307"/>
                      <a:pt x="193" y="307"/>
                    </a:cubicBezTo>
                    <a:cubicBezTo>
                      <a:pt x="182" y="308"/>
                      <a:pt x="171" y="307"/>
                      <a:pt x="161" y="304"/>
                    </a:cubicBezTo>
                    <a:cubicBezTo>
                      <a:pt x="146" y="325"/>
                      <a:pt x="146" y="325"/>
                      <a:pt x="146" y="325"/>
                    </a:cubicBezTo>
                    <a:cubicBezTo>
                      <a:pt x="138" y="336"/>
                      <a:pt x="124" y="343"/>
                      <a:pt x="110" y="343"/>
                    </a:cubicBezTo>
                    <a:cubicBezTo>
                      <a:pt x="101" y="343"/>
                      <a:pt x="93" y="340"/>
                      <a:pt x="85" y="335"/>
                    </a:cubicBezTo>
                    <a:cubicBezTo>
                      <a:pt x="75" y="328"/>
                      <a:pt x="75" y="328"/>
                      <a:pt x="75" y="328"/>
                    </a:cubicBezTo>
                    <a:cubicBezTo>
                      <a:pt x="55" y="314"/>
                      <a:pt x="51" y="287"/>
                      <a:pt x="64" y="267"/>
                    </a:cubicBezTo>
                    <a:cubicBezTo>
                      <a:pt x="79" y="246"/>
                      <a:pt x="79" y="246"/>
                      <a:pt x="79" y="246"/>
                    </a:cubicBezTo>
                    <a:cubicBezTo>
                      <a:pt x="76" y="242"/>
                      <a:pt x="74" y="237"/>
                      <a:pt x="72" y="232"/>
                    </a:cubicBezTo>
                    <a:cubicBezTo>
                      <a:pt x="69" y="227"/>
                      <a:pt x="67" y="222"/>
                      <a:pt x="66" y="216"/>
                    </a:cubicBezTo>
                    <a:cubicBezTo>
                      <a:pt x="40" y="214"/>
                      <a:pt x="40" y="214"/>
                      <a:pt x="40" y="214"/>
                    </a:cubicBezTo>
                    <a:cubicBezTo>
                      <a:pt x="29" y="213"/>
                      <a:pt x="18" y="207"/>
                      <a:pt x="11" y="198"/>
                    </a:cubicBezTo>
                    <a:cubicBezTo>
                      <a:pt x="3" y="189"/>
                      <a:pt x="0" y="178"/>
                      <a:pt x="1" y="167"/>
                    </a:cubicBezTo>
                    <a:cubicBezTo>
                      <a:pt x="2" y="154"/>
                      <a:pt x="2" y="154"/>
                      <a:pt x="2" y="154"/>
                    </a:cubicBezTo>
                    <a:cubicBezTo>
                      <a:pt x="5" y="130"/>
                      <a:pt x="25" y="112"/>
                      <a:pt x="50" y="115"/>
                    </a:cubicBezTo>
                    <a:cubicBezTo>
                      <a:pt x="75" y="117"/>
                      <a:pt x="75" y="117"/>
                      <a:pt x="75" y="117"/>
                    </a:cubicBezTo>
                    <a:cubicBezTo>
                      <a:pt x="81" y="107"/>
                      <a:pt x="87" y="98"/>
                      <a:pt x="94" y="9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79" y="56"/>
                      <a:pt x="78" y="45"/>
                      <a:pt x="82" y="34"/>
                    </a:cubicBezTo>
                    <a:cubicBezTo>
                      <a:pt x="86" y="23"/>
                      <a:pt x="94" y="14"/>
                      <a:pt x="105" y="10"/>
                    </a:cubicBezTo>
                    <a:cubicBezTo>
                      <a:pt x="117" y="4"/>
                      <a:pt x="117" y="4"/>
                      <a:pt x="117" y="4"/>
                    </a:cubicBezTo>
                    <a:cubicBezTo>
                      <a:pt x="123" y="2"/>
                      <a:pt x="129" y="0"/>
                      <a:pt x="135" y="0"/>
                    </a:cubicBezTo>
                    <a:cubicBezTo>
                      <a:pt x="152" y="0"/>
                      <a:pt x="167" y="10"/>
                      <a:pt x="174" y="26"/>
                    </a:cubicBezTo>
                    <a:cubicBezTo>
                      <a:pt x="185" y="49"/>
                      <a:pt x="185" y="49"/>
                      <a:pt x="185" y="49"/>
                    </a:cubicBezTo>
                    <a:cubicBezTo>
                      <a:pt x="196" y="49"/>
                      <a:pt x="207" y="50"/>
                      <a:pt x="218" y="52"/>
                    </a:cubicBezTo>
                    <a:cubicBezTo>
                      <a:pt x="233" y="31"/>
                      <a:pt x="233" y="31"/>
                      <a:pt x="233" y="31"/>
                    </a:cubicBezTo>
                    <a:cubicBezTo>
                      <a:pt x="241" y="20"/>
                      <a:pt x="254" y="13"/>
                      <a:pt x="268" y="13"/>
                    </a:cubicBezTo>
                    <a:cubicBezTo>
                      <a:pt x="277" y="13"/>
                      <a:pt x="286" y="16"/>
                      <a:pt x="293" y="21"/>
                    </a:cubicBezTo>
                    <a:cubicBezTo>
                      <a:pt x="304" y="29"/>
                      <a:pt x="304" y="29"/>
                      <a:pt x="304" y="29"/>
                    </a:cubicBezTo>
                    <a:cubicBezTo>
                      <a:pt x="323" y="42"/>
                      <a:pt x="328" y="69"/>
                      <a:pt x="314" y="89"/>
                    </a:cubicBezTo>
                    <a:cubicBezTo>
                      <a:pt x="299" y="110"/>
                      <a:pt x="299" y="110"/>
                      <a:pt x="299" y="110"/>
                    </a:cubicBezTo>
                    <a:cubicBezTo>
                      <a:pt x="302" y="115"/>
                      <a:pt x="304" y="119"/>
                      <a:pt x="307" y="124"/>
                    </a:cubicBezTo>
                    <a:cubicBezTo>
                      <a:pt x="309" y="129"/>
                      <a:pt x="311" y="135"/>
                      <a:pt x="313" y="140"/>
                    </a:cubicBezTo>
                    <a:cubicBezTo>
                      <a:pt x="338" y="142"/>
                      <a:pt x="338" y="142"/>
                      <a:pt x="338" y="142"/>
                    </a:cubicBezTo>
                    <a:cubicBezTo>
                      <a:pt x="350" y="143"/>
                      <a:pt x="360" y="149"/>
                      <a:pt x="367" y="158"/>
                    </a:cubicBezTo>
                    <a:cubicBezTo>
                      <a:pt x="375" y="167"/>
                      <a:pt x="378" y="178"/>
                      <a:pt x="377" y="190"/>
                    </a:cubicBezTo>
                    <a:cubicBezTo>
                      <a:pt x="376" y="203"/>
                      <a:pt x="376" y="203"/>
                      <a:pt x="376" y="203"/>
                    </a:cubicBezTo>
                    <a:cubicBezTo>
                      <a:pt x="374" y="225"/>
                      <a:pt x="355" y="242"/>
                      <a:pt x="333" y="242"/>
                    </a:cubicBezTo>
                    <a:cubicBezTo>
                      <a:pt x="333" y="242"/>
                      <a:pt x="333" y="242"/>
                      <a:pt x="333" y="242"/>
                    </a:cubicBezTo>
                    <a:cubicBezTo>
                      <a:pt x="332" y="242"/>
                      <a:pt x="330" y="242"/>
                      <a:pt x="329" y="241"/>
                    </a:cubicBezTo>
                    <a:cubicBezTo>
                      <a:pt x="303" y="239"/>
                      <a:pt x="303" y="239"/>
                      <a:pt x="303" y="239"/>
                    </a:cubicBezTo>
                    <a:cubicBezTo>
                      <a:pt x="298" y="249"/>
                      <a:pt x="291" y="258"/>
                      <a:pt x="284" y="266"/>
                    </a:cubicBezTo>
                    <a:cubicBezTo>
                      <a:pt x="295" y="289"/>
                      <a:pt x="295" y="289"/>
                      <a:pt x="295" y="289"/>
                    </a:cubicBezTo>
                    <a:cubicBezTo>
                      <a:pt x="305" y="311"/>
                      <a:pt x="295" y="337"/>
                      <a:pt x="273" y="347"/>
                    </a:cubicBezTo>
                    <a:cubicBezTo>
                      <a:pt x="261" y="352"/>
                      <a:pt x="261" y="352"/>
                      <a:pt x="261" y="352"/>
                    </a:cubicBezTo>
                    <a:cubicBezTo>
                      <a:pt x="256" y="355"/>
                      <a:pt x="250" y="356"/>
                      <a:pt x="243" y="356"/>
                    </a:cubicBezTo>
                    <a:close/>
                    <a:moveTo>
                      <a:pt x="204" y="272"/>
                    </a:moveTo>
                    <a:cubicBezTo>
                      <a:pt x="211" y="272"/>
                      <a:pt x="217" y="276"/>
                      <a:pt x="219" y="282"/>
                    </a:cubicBezTo>
                    <a:cubicBezTo>
                      <a:pt x="235" y="317"/>
                      <a:pt x="235" y="317"/>
                      <a:pt x="235" y="317"/>
                    </a:cubicBezTo>
                    <a:cubicBezTo>
                      <a:pt x="237" y="321"/>
                      <a:pt x="243" y="323"/>
                      <a:pt x="247" y="321"/>
                    </a:cubicBezTo>
                    <a:cubicBezTo>
                      <a:pt x="259" y="316"/>
                      <a:pt x="259" y="316"/>
                      <a:pt x="259" y="316"/>
                    </a:cubicBezTo>
                    <a:cubicBezTo>
                      <a:pt x="264" y="314"/>
                      <a:pt x="266" y="308"/>
                      <a:pt x="264" y="303"/>
                    </a:cubicBezTo>
                    <a:cubicBezTo>
                      <a:pt x="248" y="269"/>
                      <a:pt x="248" y="269"/>
                      <a:pt x="248" y="269"/>
                    </a:cubicBezTo>
                    <a:cubicBezTo>
                      <a:pt x="245" y="262"/>
                      <a:pt x="247" y="254"/>
                      <a:pt x="252" y="249"/>
                    </a:cubicBezTo>
                    <a:cubicBezTo>
                      <a:pt x="263" y="240"/>
                      <a:pt x="271" y="228"/>
                      <a:pt x="277" y="214"/>
                    </a:cubicBezTo>
                    <a:cubicBezTo>
                      <a:pt x="280" y="208"/>
                      <a:pt x="287" y="203"/>
                      <a:pt x="294" y="204"/>
                    </a:cubicBezTo>
                    <a:cubicBezTo>
                      <a:pt x="332" y="208"/>
                      <a:pt x="332" y="208"/>
                      <a:pt x="332" y="208"/>
                    </a:cubicBezTo>
                    <a:cubicBezTo>
                      <a:pt x="337" y="208"/>
                      <a:pt x="342" y="204"/>
                      <a:pt x="342" y="199"/>
                    </a:cubicBezTo>
                    <a:cubicBezTo>
                      <a:pt x="343" y="186"/>
                      <a:pt x="343" y="186"/>
                      <a:pt x="343" y="186"/>
                    </a:cubicBezTo>
                    <a:cubicBezTo>
                      <a:pt x="343" y="184"/>
                      <a:pt x="343" y="181"/>
                      <a:pt x="341" y="180"/>
                    </a:cubicBezTo>
                    <a:cubicBezTo>
                      <a:pt x="340" y="178"/>
                      <a:pt x="337" y="176"/>
                      <a:pt x="335" y="176"/>
                    </a:cubicBezTo>
                    <a:cubicBezTo>
                      <a:pt x="297" y="173"/>
                      <a:pt x="297" y="173"/>
                      <a:pt x="297" y="173"/>
                    </a:cubicBezTo>
                    <a:cubicBezTo>
                      <a:pt x="290" y="172"/>
                      <a:pt x="284" y="166"/>
                      <a:pt x="282" y="159"/>
                    </a:cubicBezTo>
                    <a:cubicBezTo>
                      <a:pt x="281" y="152"/>
                      <a:pt x="279" y="145"/>
                      <a:pt x="276" y="139"/>
                    </a:cubicBezTo>
                    <a:cubicBezTo>
                      <a:pt x="273" y="132"/>
                      <a:pt x="269" y="126"/>
                      <a:pt x="265" y="120"/>
                    </a:cubicBezTo>
                    <a:cubicBezTo>
                      <a:pt x="260" y="114"/>
                      <a:pt x="260" y="106"/>
                      <a:pt x="264" y="100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9" y="65"/>
                      <a:pt x="288" y="59"/>
                      <a:pt x="284" y="56"/>
                    </a:cubicBezTo>
                    <a:cubicBezTo>
                      <a:pt x="273" y="49"/>
                      <a:pt x="273" y="49"/>
                      <a:pt x="273" y="49"/>
                    </a:cubicBezTo>
                    <a:cubicBezTo>
                      <a:pt x="271" y="47"/>
                      <a:pt x="269" y="47"/>
                      <a:pt x="268" y="47"/>
                    </a:cubicBezTo>
                    <a:cubicBezTo>
                      <a:pt x="265" y="47"/>
                      <a:pt x="262" y="48"/>
                      <a:pt x="260" y="51"/>
                    </a:cubicBezTo>
                    <a:cubicBezTo>
                      <a:pt x="239" y="82"/>
                      <a:pt x="239" y="82"/>
                      <a:pt x="239" y="82"/>
                    </a:cubicBezTo>
                    <a:cubicBezTo>
                      <a:pt x="234" y="88"/>
                      <a:pt x="226" y="90"/>
                      <a:pt x="219" y="88"/>
                    </a:cubicBezTo>
                    <a:cubicBezTo>
                      <a:pt x="205" y="83"/>
                      <a:pt x="191" y="82"/>
                      <a:pt x="177" y="84"/>
                    </a:cubicBezTo>
                    <a:cubicBezTo>
                      <a:pt x="169" y="85"/>
                      <a:pt x="162" y="81"/>
                      <a:pt x="159" y="74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1" y="35"/>
                      <a:pt x="136" y="33"/>
                      <a:pt x="131" y="35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7" y="42"/>
                      <a:pt x="115" y="43"/>
                      <a:pt x="114" y="46"/>
                    </a:cubicBezTo>
                    <a:cubicBezTo>
                      <a:pt x="113" y="48"/>
                      <a:pt x="114" y="51"/>
                      <a:pt x="115" y="53"/>
                    </a:cubicBezTo>
                    <a:cubicBezTo>
                      <a:pt x="130" y="87"/>
                      <a:pt x="130" y="87"/>
                      <a:pt x="130" y="87"/>
                    </a:cubicBezTo>
                    <a:cubicBezTo>
                      <a:pt x="133" y="94"/>
                      <a:pt x="132" y="102"/>
                      <a:pt x="126" y="107"/>
                    </a:cubicBezTo>
                    <a:cubicBezTo>
                      <a:pt x="115" y="116"/>
                      <a:pt x="107" y="128"/>
                      <a:pt x="101" y="142"/>
                    </a:cubicBezTo>
                    <a:cubicBezTo>
                      <a:pt x="98" y="149"/>
                      <a:pt x="91" y="153"/>
                      <a:pt x="84" y="152"/>
                    </a:cubicBezTo>
                    <a:cubicBezTo>
                      <a:pt x="46" y="149"/>
                      <a:pt x="46" y="149"/>
                      <a:pt x="46" y="149"/>
                    </a:cubicBezTo>
                    <a:cubicBezTo>
                      <a:pt x="42" y="148"/>
                      <a:pt x="37" y="152"/>
                      <a:pt x="36" y="157"/>
                    </a:cubicBezTo>
                    <a:cubicBezTo>
                      <a:pt x="35" y="170"/>
                      <a:pt x="35" y="170"/>
                      <a:pt x="35" y="170"/>
                    </a:cubicBezTo>
                    <a:cubicBezTo>
                      <a:pt x="35" y="172"/>
                      <a:pt x="36" y="175"/>
                      <a:pt x="37" y="177"/>
                    </a:cubicBezTo>
                    <a:cubicBezTo>
                      <a:pt x="39" y="179"/>
                      <a:pt x="41" y="180"/>
                      <a:pt x="43" y="180"/>
                    </a:cubicBezTo>
                    <a:cubicBezTo>
                      <a:pt x="81" y="184"/>
                      <a:pt x="81" y="184"/>
                      <a:pt x="81" y="184"/>
                    </a:cubicBezTo>
                    <a:cubicBezTo>
                      <a:pt x="88" y="184"/>
                      <a:pt x="94" y="190"/>
                      <a:pt x="96" y="197"/>
                    </a:cubicBezTo>
                    <a:cubicBezTo>
                      <a:pt x="97" y="204"/>
                      <a:pt x="100" y="211"/>
                      <a:pt x="103" y="218"/>
                    </a:cubicBezTo>
                    <a:cubicBezTo>
                      <a:pt x="106" y="224"/>
                      <a:pt x="109" y="230"/>
                      <a:pt x="114" y="236"/>
                    </a:cubicBezTo>
                    <a:cubicBezTo>
                      <a:pt x="118" y="242"/>
                      <a:pt x="118" y="250"/>
                      <a:pt x="114" y="256"/>
                    </a:cubicBezTo>
                    <a:cubicBezTo>
                      <a:pt x="92" y="287"/>
                      <a:pt x="92" y="287"/>
                      <a:pt x="92" y="287"/>
                    </a:cubicBezTo>
                    <a:cubicBezTo>
                      <a:pt x="89" y="291"/>
                      <a:pt x="90" y="297"/>
                      <a:pt x="94" y="300"/>
                    </a:cubicBezTo>
                    <a:cubicBezTo>
                      <a:pt x="105" y="307"/>
                      <a:pt x="105" y="307"/>
                      <a:pt x="105" y="307"/>
                    </a:cubicBezTo>
                    <a:cubicBezTo>
                      <a:pt x="107" y="309"/>
                      <a:pt x="109" y="309"/>
                      <a:pt x="110" y="309"/>
                    </a:cubicBezTo>
                    <a:cubicBezTo>
                      <a:pt x="113" y="309"/>
                      <a:pt x="116" y="308"/>
                      <a:pt x="118" y="305"/>
                    </a:cubicBezTo>
                    <a:cubicBezTo>
                      <a:pt x="140" y="275"/>
                      <a:pt x="140" y="275"/>
                      <a:pt x="140" y="275"/>
                    </a:cubicBezTo>
                    <a:cubicBezTo>
                      <a:pt x="144" y="268"/>
                      <a:pt x="152" y="266"/>
                      <a:pt x="159" y="268"/>
                    </a:cubicBezTo>
                    <a:cubicBezTo>
                      <a:pt x="173" y="273"/>
                      <a:pt x="188" y="274"/>
                      <a:pt x="202" y="272"/>
                    </a:cubicBezTo>
                    <a:cubicBezTo>
                      <a:pt x="202" y="272"/>
                      <a:pt x="203" y="272"/>
                      <a:pt x="204" y="272"/>
                    </a:cubicBezTo>
                    <a:close/>
                    <a:moveTo>
                      <a:pt x="189" y="246"/>
                    </a:moveTo>
                    <a:cubicBezTo>
                      <a:pt x="169" y="246"/>
                      <a:pt x="150" y="238"/>
                      <a:pt x="137" y="222"/>
                    </a:cubicBezTo>
                    <a:cubicBezTo>
                      <a:pt x="125" y="208"/>
                      <a:pt x="119" y="190"/>
                      <a:pt x="121" y="172"/>
                    </a:cubicBezTo>
                    <a:cubicBezTo>
                      <a:pt x="123" y="154"/>
                      <a:pt x="131" y="137"/>
                      <a:pt x="145" y="126"/>
                    </a:cubicBezTo>
                    <a:cubicBezTo>
                      <a:pt x="158" y="115"/>
                      <a:pt x="173" y="110"/>
                      <a:pt x="189" y="110"/>
                    </a:cubicBezTo>
                    <a:cubicBezTo>
                      <a:pt x="209" y="110"/>
                      <a:pt x="228" y="119"/>
                      <a:pt x="242" y="134"/>
                    </a:cubicBezTo>
                    <a:cubicBezTo>
                      <a:pt x="253" y="148"/>
                      <a:pt x="259" y="166"/>
                      <a:pt x="257" y="184"/>
                    </a:cubicBezTo>
                    <a:cubicBezTo>
                      <a:pt x="256" y="202"/>
                      <a:pt x="247" y="219"/>
                      <a:pt x="233" y="230"/>
                    </a:cubicBezTo>
                    <a:cubicBezTo>
                      <a:pt x="221" y="241"/>
                      <a:pt x="205" y="246"/>
                      <a:pt x="189" y="246"/>
                    </a:cubicBezTo>
                    <a:close/>
                    <a:moveTo>
                      <a:pt x="189" y="144"/>
                    </a:moveTo>
                    <a:cubicBezTo>
                      <a:pt x="181" y="144"/>
                      <a:pt x="173" y="147"/>
                      <a:pt x="167" y="152"/>
                    </a:cubicBezTo>
                    <a:cubicBezTo>
                      <a:pt x="160" y="158"/>
                      <a:pt x="156" y="166"/>
                      <a:pt x="155" y="175"/>
                    </a:cubicBezTo>
                    <a:cubicBezTo>
                      <a:pt x="154" y="184"/>
                      <a:pt x="157" y="193"/>
                      <a:pt x="163" y="200"/>
                    </a:cubicBezTo>
                    <a:cubicBezTo>
                      <a:pt x="169" y="208"/>
                      <a:pt x="179" y="212"/>
                      <a:pt x="189" y="212"/>
                    </a:cubicBezTo>
                    <a:cubicBezTo>
                      <a:pt x="197" y="212"/>
                      <a:pt x="205" y="210"/>
                      <a:pt x="211" y="204"/>
                    </a:cubicBezTo>
                    <a:cubicBezTo>
                      <a:pt x="218" y="198"/>
                      <a:pt x="223" y="190"/>
                      <a:pt x="223" y="181"/>
                    </a:cubicBezTo>
                    <a:cubicBezTo>
                      <a:pt x="224" y="172"/>
                      <a:pt x="221" y="163"/>
                      <a:pt x="215" y="156"/>
                    </a:cubicBezTo>
                    <a:cubicBezTo>
                      <a:pt x="209" y="148"/>
                      <a:pt x="199" y="144"/>
                      <a:pt x="189" y="14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1" name="Freeform 39"/>
              <p:cNvSpPr>
                <a:spLocks noEditPoints="1"/>
              </p:cNvSpPr>
              <p:nvPr/>
            </p:nvSpPr>
            <p:spPr bwMode="auto">
              <a:xfrm>
                <a:off x="2290873" y="2345134"/>
                <a:ext cx="574530" cy="550357"/>
              </a:xfrm>
              <a:custGeom>
                <a:avLst/>
                <a:gdLst>
                  <a:gd name="T0" fmla="*/ 103 w 302"/>
                  <a:gd name="T1" fmla="*/ 286 h 289"/>
                  <a:gd name="T2" fmla="*/ 72 w 302"/>
                  <a:gd name="T3" fmla="*/ 235 h 289"/>
                  <a:gd name="T4" fmla="*/ 64 w 302"/>
                  <a:gd name="T5" fmla="*/ 202 h 289"/>
                  <a:gd name="T6" fmla="*/ 40 w 302"/>
                  <a:gd name="T7" fmla="*/ 206 h 289"/>
                  <a:gd name="T8" fmla="*/ 2 w 302"/>
                  <a:gd name="T9" fmla="*/ 165 h 289"/>
                  <a:gd name="T10" fmla="*/ 32 w 302"/>
                  <a:gd name="T11" fmla="*/ 122 h 289"/>
                  <a:gd name="T12" fmla="*/ 57 w 302"/>
                  <a:gd name="T13" fmla="*/ 99 h 289"/>
                  <a:gd name="T14" fmla="*/ 50 w 302"/>
                  <a:gd name="T15" fmla="*/ 33 h 289"/>
                  <a:gd name="T16" fmla="*/ 82 w 302"/>
                  <a:gd name="T17" fmla="*/ 18 h 289"/>
                  <a:gd name="T18" fmla="*/ 122 w 302"/>
                  <a:gd name="T19" fmla="*/ 44 h 289"/>
                  <a:gd name="T20" fmla="*/ 143 w 302"/>
                  <a:gd name="T21" fmla="*/ 41 h 289"/>
                  <a:gd name="T22" fmla="*/ 184 w 302"/>
                  <a:gd name="T23" fmla="*/ 0 h 289"/>
                  <a:gd name="T24" fmla="*/ 206 w 302"/>
                  <a:gd name="T25" fmla="*/ 6 h 289"/>
                  <a:gd name="T26" fmla="*/ 229 w 302"/>
                  <a:gd name="T27" fmla="*/ 53 h 289"/>
                  <a:gd name="T28" fmla="*/ 236 w 302"/>
                  <a:gd name="T29" fmla="*/ 86 h 289"/>
                  <a:gd name="T30" fmla="*/ 260 w 302"/>
                  <a:gd name="T31" fmla="*/ 83 h 289"/>
                  <a:gd name="T32" fmla="*/ 298 w 302"/>
                  <a:gd name="T33" fmla="*/ 124 h 289"/>
                  <a:gd name="T34" fmla="*/ 251 w 302"/>
                  <a:gd name="T35" fmla="*/ 170 h 289"/>
                  <a:gd name="T36" fmla="*/ 255 w 302"/>
                  <a:gd name="T37" fmla="*/ 203 h 289"/>
                  <a:gd name="T38" fmla="*/ 250 w 302"/>
                  <a:gd name="T39" fmla="*/ 256 h 289"/>
                  <a:gd name="T40" fmla="*/ 218 w 302"/>
                  <a:gd name="T41" fmla="*/ 271 h 289"/>
                  <a:gd name="T42" fmla="*/ 178 w 302"/>
                  <a:gd name="T43" fmla="*/ 244 h 289"/>
                  <a:gd name="T44" fmla="*/ 157 w 302"/>
                  <a:gd name="T45" fmla="*/ 248 h 289"/>
                  <a:gd name="T46" fmla="*/ 116 w 302"/>
                  <a:gd name="T47" fmla="*/ 289 h 289"/>
                  <a:gd name="T48" fmla="*/ 88 w 302"/>
                  <a:gd name="T49" fmla="*/ 176 h 289"/>
                  <a:gd name="T50" fmla="*/ 114 w 302"/>
                  <a:gd name="T51" fmla="*/ 219 h 289"/>
                  <a:gd name="T52" fmla="*/ 106 w 302"/>
                  <a:gd name="T53" fmla="*/ 251 h 289"/>
                  <a:gd name="T54" fmla="*/ 119 w 302"/>
                  <a:gd name="T55" fmla="*/ 252 h 289"/>
                  <a:gd name="T56" fmla="*/ 146 w 302"/>
                  <a:gd name="T57" fmla="*/ 214 h 289"/>
                  <a:gd name="T58" fmla="*/ 177 w 302"/>
                  <a:gd name="T59" fmla="*/ 208 h 289"/>
                  <a:gd name="T60" fmla="*/ 216 w 302"/>
                  <a:gd name="T61" fmla="*/ 236 h 289"/>
                  <a:gd name="T62" fmla="*/ 220 w 302"/>
                  <a:gd name="T63" fmla="*/ 236 h 289"/>
                  <a:gd name="T64" fmla="*/ 229 w 302"/>
                  <a:gd name="T65" fmla="*/ 227 h 289"/>
                  <a:gd name="T66" fmla="*/ 210 w 302"/>
                  <a:gd name="T67" fmla="*/ 202 h 289"/>
                  <a:gd name="T68" fmla="*/ 219 w 302"/>
                  <a:gd name="T69" fmla="*/ 153 h 289"/>
                  <a:gd name="T70" fmla="*/ 262 w 302"/>
                  <a:gd name="T71" fmla="*/ 133 h 289"/>
                  <a:gd name="T72" fmla="*/ 263 w 302"/>
                  <a:gd name="T73" fmla="*/ 119 h 289"/>
                  <a:gd name="T74" fmla="*/ 231 w 302"/>
                  <a:gd name="T75" fmla="*/ 122 h 289"/>
                  <a:gd name="T76" fmla="*/ 192 w 302"/>
                  <a:gd name="T77" fmla="*/ 89 h 289"/>
                  <a:gd name="T78" fmla="*/ 197 w 302"/>
                  <a:gd name="T79" fmla="*/ 42 h 289"/>
                  <a:gd name="T80" fmla="*/ 195 w 302"/>
                  <a:gd name="T81" fmla="*/ 38 h 289"/>
                  <a:gd name="T82" fmla="*/ 181 w 302"/>
                  <a:gd name="T83" fmla="*/ 36 h 289"/>
                  <a:gd name="T84" fmla="*/ 154 w 302"/>
                  <a:gd name="T85" fmla="*/ 75 h 289"/>
                  <a:gd name="T86" fmla="*/ 123 w 302"/>
                  <a:gd name="T87" fmla="*/ 80 h 289"/>
                  <a:gd name="T88" fmla="*/ 85 w 302"/>
                  <a:gd name="T89" fmla="*/ 53 h 289"/>
                  <a:gd name="T90" fmla="*/ 80 w 302"/>
                  <a:gd name="T91" fmla="*/ 52 h 289"/>
                  <a:gd name="T92" fmla="*/ 72 w 302"/>
                  <a:gd name="T93" fmla="*/ 63 h 289"/>
                  <a:gd name="T94" fmla="*/ 92 w 302"/>
                  <a:gd name="T95" fmla="*/ 106 h 289"/>
                  <a:gd name="T96" fmla="*/ 67 w 302"/>
                  <a:gd name="T97" fmla="*/ 150 h 289"/>
                  <a:gd name="T98" fmla="*/ 36 w 302"/>
                  <a:gd name="T99" fmla="*/ 157 h 289"/>
                  <a:gd name="T100" fmla="*/ 37 w 302"/>
                  <a:gd name="T101" fmla="*/ 169 h 289"/>
                  <a:gd name="T102" fmla="*/ 70 w 302"/>
                  <a:gd name="T103" fmla="*/ 167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02" h="289">
                    <a:moveTo>
                      <a:pt x="116" y="289"/>
                    </a:moveTo>
                    <a:cubicBezTo>
                      <a:pt x="112" y="289"/>
                      <a:pt x="108" y="288"/>
                      <a:pt x="103" y="286"/>
                    </a:cubicBezTo>
                    <a:cubicBezTo>
                      <a:pt x="94" y="283"/>
                      <a:pt x="94" y="283"/>
                      <a:pt x="94" y="283"/>
                    </a:cubicBezTo>
                    <a:cubicBezTo>
                      <a:pt x="75" y="276"/>
                      <a:pt x="65" y="254"/>
                      <a:pt x="72" y="235"/>
                    </a:cubicBezTo>
                    <a:cubicBezTo>
                      <a:pt x="78" y="218"/>
                      <a:pt x="78" y="218"/>
                      <a:pt x="78" y="218"/>
                    </a:cubicBezTo>
                    <a:cubicBezTo>
                      <a:pt x="73" y="214"/>
                      <a:pt x="68" y="208"/>
                      <a:pt x="64" y="202"/>
                    </a:cubicBezTo>
                    <a:cubicBezTo>
                      <a:pt x="47" y="205"/>
                      <a:pt x="47" y="205"/>
                      <a:pt x="47" y="205"/>
                    </a:cubicBezTo>
                    <a:cubicBezTo>
                      <a:pt x="45" y="206"/>
                      <a:pt x="43" y="206"/>
                      <a:pt x="40" y="206"/>
                    </a:cubicBezTo>
                    <a:cubicBezTo>
                      <a:pt x="22" y="206"/>
                      <a:pt x="7" y="193"/>
                      <a:pt x="4" y="175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55"/>
                      <a:pt x="3" y="145"/>
                      <a:pt x="8" y="137"/>
                    </a:cubicBezTo>
                    <a:cubicBezTo>
                      <a:pt x="14" y="129"/>
                      <a:pt x="23" y="123"/>
                      <a:pt x="32" y="122"/>
                    </a:cubicBezTo>
                    <a:cubicBezTo>
                      <a:pt x="50" y="119"/>
                      <a:pt x="50" y="119"/>
                      <a:pt x="50" y="119"/>
                    </a:cubicBezTo>
                    <a:cubicBezTo>
                      <a:pt x="51" y="112"/>
                      <a:pt x="54" y="105"/>
                      <a:pt x="57" y="99"/>
                    </a:cubicBezTo>
                    <a:cubicBezTo>
                      <a:pt x="46" y="85"/>
                      <a:pt x="46" y="85"/>
                      <a:pt x="46" y="85"/>
                    </a:cubicBezTo>
                    <a:cubicBezTo>
                      <a:pt x="33" y="69"/>
                      <a:pt x="35" y="46"/>
                      <a:pt x="50" y="33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5" y="21"/>
                      <a:pt x="73" y="18"/>
                      <a:pt x="82" y="18"/>
                    </a:cubicBezTo>
                    <a:cubicBezTo>
                      <a:pt x="93" y="18"/>
                      <a:pt x="104" y="22"/>
                      <a:pt x="111" y="31"/>
                    </a:cubicBezTo>
                    <a:cubicBezTo>
                      <a:pt x="122" y="44"/>
                      <a:pt x="122" y="44"/>
                      <a:pt x="122" y="44"/>
                    </a:cubicBezTo>
                    <a:cubicBezTo>
                      <a:pt x="125" y="43"/>
                      <a:pt x="129" y="42"/>
                      <a:pt x="132" y="42"/>
                    </a:cubicBezTo>
                    <a:cubicBezTo>
                      <a:pt x="136" y="41"/>
                      <a:pt x="139" y="41"/>
                      <a:pt x="143" y="41"/>
                    </a:cubicBezTo>
                    <a:cubicBezTo>
                      <a:pt x="149" y="24"/>
                      <a:pt x="149" y="24"/>
                      <a:pt x="149" y="24"/>
                    </a:cubicBezTo>
                    <a:cubicBezTo>
                      <a:pt x="154" y="10"/>
                      <a:pt x="168" y="0"/>
                      <a:pt x="184" y="0"/>
                    </a:cubicBezTo>
                    <a:cubicBezTo>
                      <a:pt x="188" y="0"/>
                      <a:pt x="193" y="1"/>
                      <a:pt x="197" y="2"/>
                    </a:cubicBezTo>
                    <a:cubicBezTo>
                      <a:pt x="206" y="6"/>
                      <a:pt x="206" y="6"/>
                      <a:pt x="206" y="6"/>
                    </a:cubicBezTo>
                    <a:cubicBezTo>
                      <a:pt x="216" y="9"/>
                      <a:pt x="223" y="16"/>
                      <a:pt x="227" y="25"/>
                    </a:cubicBezTo>
                    <a:cubicBezTo>
                      <a:pt x="232" y="34"/>
                      <a:pt x="232" y="44"/>
                      <a:pt x="229" y="53"/>
                    </a:cubicBezTo>
                    <a:cubicBezTo>
                      <a:pt x="223" y="70"/>
                      <a:pt x="223" y="70"/>
                      <a:pt x="223" y="70"/>
                    </a:cubicBezTo>
                    <a:cubicBezTo>
                      <a:pt x="228" y="75"/>
                      <a:pt x="232" y="80"/>
                      <a:pt x="236" y="86"/>
                    </a:cubicBezTo>
                    <a:cubicBezTo>
                      <a:pt x="253" y="83"/>
                      <a:pt x="253" y="83"/>
                      <a:pt x="253" y="83"/>
                    </a:cubicBezTo>
                    <a:cubicBezTo>
                      <a:pt x="256" y="83"/>
                      <a:pt x="258" y="83"/>
                      <a:pt x="260" y="83"/>
                    </a:cubicBezTo>
                    <a:cubicBezTo>
                      <a:pt x="278" y="83"/>
                      <a:pt x="293" y="96"/>
                      <a:pt x="297" y="114"/>
                    </a:cubicBezTo>
                    <a:cubicBezTo>
                      <a:pt x="298" y="124"/>
                      <a:pt x="298" y="124"/>
                      <a:pt x="298" y="124"/>
                    </a:cubicBezTo>
                    <a:cubicBezTo>
                      <a:pt x="302" y="144"/>
                      <a:pt x="288" y="163"/>
                      <a:pt x="268" y="167"/>
                    </a:cubicBezTo>
                    <a:cubicBezTo>
                      <a:pt x="251" y="170"/>
                      <a:pt x="251" y="170"/>
                      <a:pt x="251" y="170"/>
                    </a:cubicBezTo>
                    <a:cubicBezTo>
                      <a:pt x="249" y="177"/>
                      <a:pt x="247" y="183"/>
                      <a:pt x="243" y="190"/>
                    </a:cubicBezTo>
                    <a:cubicBezTo>
                      <a:pt x="255" y="203"/>
                      <a:pt x="255" y="203"/>
                      <a:pt x="255" y="203"/>
                    </a:cubicBezTo>
                    <a:cubicBezTo>
                      <a:pt x="261" y="211"/>
                      <a:pt x="264" y="220"/>
                      <a:pt x="263" y="230"/>
                    </a:cubicBezTo>
                    <a:cubicBezTo>
                      <a:pt x="262" y="240"/>
                      <a:pt x="258" y="249"/>
                      <a:pt x="250" y="256"/>
                    </a:cubicBezTo>
                    <a:cubicBezTo>
                      <a:pt x="242" y="262"/>
                      <a:pt x="242" y="262"/>
                      <a:pt x="242" y="262"/>
                    </a:cubicBezTo>
                    <a:cubicBezTo>
                      <a:pt x="235" y="268"/>
                      <a:pt x="227" y="271"/>
                      <a:pt x="218" y="271"/>
                    </a:cubicBezTo>
                    <a:cubicBezTo>
                      <a:pt x="207" y="271"/>
                      <a:pt x="197" y="266"/>
                      <a:pt x="190" y="257"/>
                    </a:cubicBezTo>
                    <a:cubicBezTo>
                      <a:pt x="178" y="244"/>
                      <a:pt x="178" y="244"/>
                      <a:pt x="178" y="244"/>
                    </a:cubicBezTo>
                    <a:cubicBezTo>
                      <a:pt x="175" y="245"/>
                      <a:pt x="171" y="246"/>
                      <a:pt x="168" y="246"/>
                    </a:cubicBezTo>
                    <a:cubicBezTo>
                      <a:pt x="164" y="247"/>
                      <a:pt x="161" y="247"/>
                      <a:pt x="157" y="248"/>
                    </a:cubicBezTo>
                    <a:cubicBezTo>
                      <a:pt x="151" y="264"/>
                      <a:pt x="151" y="264"/>
                      <a:pt x="151" y="264"/>
                    </a:cubicBezTo>
                    <a:cubicBezTo>
                      <a:pt x="146" y="279"/>
                      <a:pt x="132" y="289"/>
                      <a:pt x="116" y="289"/>
                    </a:cubicBezTo>
                    <a:close/>
                    <a:moveTo>
                      <a:pt x="73" y="166"/>
                    </a:moveTo>
                    <a:cubicBezTo>
                      <a:pt x="79" y="166"/>
                      <a:pt x="85" y="170"/>
                      <a:pt x="88" y="176"/>
                    </a:cubicBezTo>
                    <a:cubicBezTo>
                      <a:pt x="93" y="185"/>
                      <a:pt x="100" y="193"/>
                      <a:pt x="108" y="200"/>
                    </a:cubicBezTo>
                    <a:cubicBezTo>
                      <a:pt x="114" y="204"/>
                      <a:pt x="116" y="212"/>
                      <a:pt x="114" y="219"/>
                    </a:cubicBezTo>
                    <a:cubicBezTo>
                      <a:pt x="104" y="247"/>
                      <a:pt x="104" y="247"/>
                      <a:pt x="104" y="247"/>
                    </a:cubicBezTo>
                    <a:cubicBezTo>
                      <a:pt x="103" y="248"/>
                      <a:pt x="104" y="250"/>
                      <a:pt x="106" y="251"/>
                    </a:cubicBezTo>
                    <a:cubicBezTo>
                      <a:pt x="115" y="254"/>
                      <a:pt x="115" y="254"/>
                      <a:pt x="115" y="254"/>
                    </a:cubicBezTo>
                    <a:cubicBezTo>
                      <a:pt x="117" y="255"/>
                      <a:pt x="119" y="254"/>
                      <a:pt x="119" y="252"/>
                    </a:cubicBezTo>
                    <a:cubicBezTo>
                      <a:pt x="129" y="225"/>
                      <a:pt x="129" y="225"/>
                      <a:pt x="129" y="225"/>
                    </a:cubicBezTo>
                    <a:cubicBezTo>
                      <a:pt x="132" y="218"/>
                      <a:pt x="139" y="213"/>
                      <a:pt x="146" y="214"/>
                    </a:cubicBezTo>
                    <a:cubicBezTo>
                      <a:pt x="152" y="214"/>
                      <a:pt x="157" y="214"/>
                      <a:pt x="162" y="213"/>
                    </a:cubicBezTo>
                    <a:cubicBezTo>
                      <a:pt x="167" y="212"/>
                      <a:pt x="172" y="211"/>
                      <a:pt x="177" y="208"/>
                    </a:cubicBezTo>
                    <a:cubicBezTo>
                      <a:pt x="184" y="205"/>
                      <a:pt x="192" y="207"/>
                      <a:pt x="197" y="213"/>
                    </a:cubicBezTo>
                    <a:cubicBezTo>
                      <a:pt x="216" y="236"/>
                      <a:pt x="216" y="236"/>
                      <a:pt x="216" y="236"/>
                    </a:cubicBezTo>
                    <a:cubicBezTo>
                      <a:pt x="217" y="237"/>
                      <a:pt x="218" y="237"/>
                      <a:pt x="218" y="237"/>
                    </a:cubicBezTo>
                    <a:cubicBezTo>
                      <a:pt x="219" y="237"/>
                      <a:pt x="220" y="236"/>
                      <a:pt x="220" y="236"/>
                    </a:cubicBezTo>
                    <a:cubicBezTo>
                      <a:pt x="228" y="229"/>
                      <a:pt x="228" y="229"/>
                      <a:pt x="228" y="229"/>
                    </a:cubicBezTo>
                    <a:cubicBezTo>
                      <a:pt x="229" y="229"/>
                      <a:pt x="229" y="228"/>
                      <a:pt x="229" y="227"/>
                    </a:cubicBezTo>
                    <a:cubicBezTo>
                      <a:pt x="229" y="227"/>
                      <a:pt x="229" y="226"/>
                      <a:pt x="228" y="225"/>
                    </a:cubicBezTo>
                    <a:cubicBezTo>
                      <a:pt x="210" y="202"/>
                      <a:pt x="210" y="202"/>
                      <a:pt x="210" y="202"/>
                    </a:cubicBezTo>
                    <a:cubicBezTo>
                      <a:pt x="205" y="197"/>
                      <a:pt x="204" y="189"/>
                      <a:pt x="209" y="182"/>
                    </a:cubicBezTo>
                    <a:cubicBezTo>
                      <a:pt x="214" y="173"/>
                      <a:pt x="218" y="163"/>
                      <a:pt x="219" y="153"/>
                    </a:cubicBezTo>
                    <a:cubicBezTo>
                      <a:pt x="220" y="145"/>
                      <a:pt x="226" y="139"/>
                      <a:pt x="233" y="138"/>
                    </a:cubicBezTo>
                    <a:cubicBezTo>
                      <a:pt x="262" y="133"/>
                      <a:pt x="262" y="133"/>
                      <a:pt x="262" y="133"/>
                    </a:cubicBezTo>
                    <a:cubicBezTo>
                      <a:pt x="264" y="133"/>
                      <a:pt x="265" y="131"/>
                      <a:pt x="265" y="129"/>
                    </a:cubicBezTo>
                    <a:cubicBezTo>
                      <a:pt x="263" y="119"/>
                      <a:pt x="263" y="119"/>
                      <a:pt x="263" y="119"/>
                    </a:cubicBezTo>
                    <a:cubicBezTo>
                      <a:pt x="263" y="118"/>
                      <a:pt x="261" y="117"/>
                      <a:pt x="260" y="117"/>
                    </a:cubicBezTo>
                    <a:cubicBezTo>
                      <a:pt x="231" y="122"/>
                      <a:pt x="231" y="122"/>
                      <a:pt x="231" y="122"/>
                    </a:cubicBezTo>
                    <a:cubicBezTo>
                      <a:pt x="223" y="123"/>
                      <a:pt x="216" y="119"/>
                      <a:pt x="212" y="113"/>
                    </a:cubicBezTo>
                    <a:cubicBezTo>
                      <a:pt x="208" y="103"/>
                      <a:pt x="201" y="95"/>
                      <a:pt x="192" y="89"/>
                    </a:cubicBezTo>
                    <a:cubicBezTo>
                      <a:pt x="186" y="84"/>
                      <a:pt x="184" y="76"/>
                      <a:pt x="186" y="69"/>
                    </a:cubicBezTo>
                    <a:cubicBezTo>
                      <a:pt x="197" y="42"/>
                      <a:pt x="197" y="42"/>
                      <a:pt x="197" y="42"/>
                    </a:cubicBezTo>
                    <a:cubicBezTo>
                      <a:pt x="197" y="41"/>
                      <a:pt x="197" y="40"/>
                      <a:pt x="196" y="39"/>
                    </a:cubicBezTo>
                    <a:cubicBezTo>
                      <a:pt x="196" y="39"/>
                      <a:pt x="196" y="38"/>
                      <a:pt x="195" y="38"/>
                    </a:cubicBezTo>
                    <a:cubicBezTo>
                      <a:pt x="185" y="34"/>
                      <a:pt x="185" y="34"/>
                      <a:pt x="185" y="34"/>
                    </a:cubicBezTo>
                    <a:cubicBezTo>
                      <a:pt x="184" y="34"/>
                      <a:pt x="182" y="34"/>
                      <a:pt x="181" y="36"/>
                    </a:cubicBezTo>
                    <a:cubicBezTo>
                      <a:pt x="171" y="63"/>
                      <a:pt x="171" y="63"/>
                      <a:pt x="171" y="63"/>
                    </a:cubicBezTo>
                    <a:cubicBezTo>
                      <a:pt x="168" y="70"/>
                      <a:pt x="162" y="75"/>
                      <a:pt x="154" y="75"/>
                    </a:cubicBezTo>
                    <a:cubicBezTo>
                      <a:pt x="149" y="74"/>
                      <a:pt x="143" y="75"/>
                      <a:pt x="138" y="75"/>
                    </a:cubicBezTo>
                    <a:cubicBezTo>
                      <a:pt x="133" y="76"/>
                      <a:pt x="128" y="78"/>
                      <a:pt x="123" y="80"/>
                    </a:cubicBezTo>
                    <a:cubicBezTo>
                      <a:pt x="116" y="83"/>
                      <a:pt x="108" y="81"/>
                      <a:pt x="103" y="75"/>
                    </a:cubicBezTo>
                    <a:cubicBezTo>
                      <a:pt x="85" y="53"/>
                      <a:pt x="85" y="53"/>
                      <a:pt x="85" y="53"/>
                    </a:cubicBezTo>
                    <a:cubicBezTo>
                      <a:pt x="84" y="52"/>
                      <a:pt x="83" y="52"/>
                      <a:pt x="82" y="52"/>
                    </a:cubicBezTo>
                    <a:cubicBezTo>
                      <a:pt x="81" y="52"/>
                      <a:pt x="81" y="52"/>
                      <a:pt x="80" y="52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1" y="60"/>
                      <a:pt x="71" y="62"/>
                      <a:pt x="72" y="63"/>
                    </a:cubicBezTo>
                    <a:cubicBezTo>
                      <a:pt x="91" y="86"/>
                      <a:pt x="91" y="86"/>
                      <a:pt x="91" y="86"/>
                    </a:cubicBezTo>
                    <a:cubicBezTo>
                      <a:pt x="95" y="92"/>
                      <a:pt x="96" y="100"/>
                      <a:pt x="92" y="106"/>
                    </a:cubicBezTo>
                    <a:cubicBezTo>
                      <a:pt x="86" y="115"/>
                      <a:pt x="82" y="125"/>
                      <a:pt x="81" y="136"/>
                    </a:cubicBezTo>
                    <a:cubicBezTo>
                      <a:pt x="80" y="143"/>
                      <a:pt x="74" y="149"/>
                      <a:pt x="67" y="150"/>
                    </a:cubicBezTo>
                    <a:cubicBezTo>
                      <a:pt x="38" y="155"/>
                      <a:pt x="38" y="155"/>
                      <a:pt x="38" y="155"/>
                    </a:cubicBezTo>
                    <a:cubicBezTo>
                      <a:pt x="37" y="155"/>
                      <a:pt x="36" y="156"/>
                      <a:pt x="36" y="157"/>
                    </a:cubicBezTo>
                    <a:cubicBezTo>
                      <a:pt x="36" y="157"/>
                      <a:pt x="35" y="158"/>
                      <a:pt x="36" y="159"/>
                    </a:cubicBezTo>
                    <a:cubicBezTo>
                      <a:pt x="37" y="169"/>
                      <a:pt x="37" y="169"/>
                      <a:pt x="37" y="169"/>
                    </a:cubicBezTo>
                    <a:cubicBezTo>
                      <a:pt x="38" y="171"/>
                      <a:pt x="39" y="172"/>
                      <a:pt x="40" y="172"/>
                    </a:cubicBezTo>
                    <a:cubicBezTo>
                      <a:pt x="70" y="167"/>
                      <a:pt x="70" y="167"/>
                      <a:pt x="70" y="167"/>
                    </a:cubicBezTo>
                    <a:cubicBezTo>
                      <a:pt x="71" y="166"/>
                      <a:pt x="72" y="166"/>
                      <a:pt x="73" y="166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Freeform 40"/>
              <p:cNvSpPr>
                <a:spLocks noEditPoints="1"/>
              </p:cNvSpPr>
              <p:nvPr/>
            </p:nvSpPr>
            <p:spPr bwMode="auto">
              <a:xfrm>
                <a:off x="3948678" y="1145939"/>
                <a:ext cx="205477" cy="205477"/>
              </a:xfrm>
              <a:custGeom>
                <a:avLst/>
                <a:gdLst>
                  <a:gd name="T0" fmla="*/ 54 w 108"/>
                  <a:gd name="T1" fmla="*/ 108 h 108"/>
                  <a:gd name="T2" fmla="*/ 0 w 108"/>
                  <a:gd name="T3" fmla="*/ 54 h 108"/>
                  <a:gd name="T4" fmla="*/ 54 w 108"/>
                  <a:gd name="T5" fmla="*/ 0 h 108"/>
                  <a:gd name="T6" fmla="*/ 108 w 108"/>
                  <a:gd name="T7" fmla="*/ 54 h 108"/>
                  <a:gd name="T8" fmla="*/ 54 w 108"/>
                  <a:gd name="T9" fmla="*/ 108 h 108"/>
                  <a:gd name="T10" fmla="*/ 54 w 108"/>
                  <a:gd name="T11" fmla="*/ 34 h 108"/>
                  <a:gd name="T12" fmla="*/ 34 w 108"/>
                  <a:gd name="T13" fmla="*/ 54 h 108"/>
                  <a:gd name="T14" fmla="*/ 54 w 108"/>
                  <a:gd name="T15" fmla="*/ 74 h 108"/>
                  <a:gd name="T16" fmla="*/ 74 w 108"/>
                  <a:gd name="T17" fmla="*/ 54 h 108"/>
                  <a:gd name="T18" fmla="*/ 54 w 108"/>
                  <a:gd name="T19" fmla="*/ 3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8" h="108">
                    <a:moveTo>
                      <a:pt x="54" y="108"/>
                    </a:moveTo>
                    <a:cubicBezTo>
                      <a:pt x="24" y="108"/>
                      <a:pt x="0" y="84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8" y="24"/>
                      <a:pt x="108" y="54"/>
                    </a:cubicBezTo>
                    <a:cubicBezTo>
                      <a:pt x="108" y="84"/>
                      <a:pt x="84" y="108"/>
                      <a:pt x="54" y="108"/>
                    </a:cubicBezTo>
                    <a:close/>
                    <a:moveTo>
                      <a:pt x="54" y="34"/>
                    </a:moveTo>
                    <a:cubicBezTo>
                      <a:pt x="43" y="34"/>
                      <a:pt x="34" y="43"/>
                      <a:pt x="34" y="54"/>
                    </a:cubicBezTo>
                    <a:cubicBezTo>
                      <a:pt x="34" y="65"/>
                      <a:pt x="43" y="74"/>
                      <a:pt x="54" y="74"/>
                    </a:cubicBezTo>
                    <a:cubicBezTo>
                      <a:pt x="65" y="74"/>
                      <a:pt x="74" y="65"/>
                      <a:pt x="74" y="54"/>
                    </a:cubicBezTo>
                    <a:cubicBezTo>
                      <a:pt x="74" y="43"/>
                      <a:pt x="65" y="34"/>
                      <a:pt x="54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3" name="Freeform 41"/>
              <p:cNvSpPr>
                <a:spLocks noEditPoints="1"/>
              </p:cNvSpPr>
              <p:nvPr/>
            </p:nvSpPr>
            <p:spPr bwMode="auto">
              <a:xfrm>
                <a:off x="1753409" y="2773816"/>
                <a:ext cx="206283" cy="205477"/>
              </a:xfrm>
              <a:custGeom>
                <a:avLst/>
                <a:gdLst>
                  <a:gd name="T0" fmla="*/ 54 w 108"/>
                  <a:gd name="T1" fmla="*/ 108 h 108"/>
                  <a:gd name="T2" fmla="*/ 0 w 108"/>
                  <a:gd name="T3" fmla="*/ 54 h 108"/>
                  <a:gd name="T4" fmla="*/ 54 w 108"/>
                  <a:gd name="T5" fmla="*/ 0 h 108"/>
                  <a:gd name="T6" fmla="*/ 108 w 108"/>
                  <a:gd name="T7" fmla="*/ 54 h 108"/>
                  <a:gd name="T8" fmla="*/ 54 w 108"/>
                  <a:gd name="T9" fmla="*/ 108 h 108"/>
                  <a:gd name="T10" fmla="*/ 54 w 108"/>
                  <a:gd name="T11" fmla="*/ 34 h 108"/>
                  <a:gd name="T12" fmla="*/ 34 w 108"/>
                  <a:gd name="T13" fmla="*/ 54 h 108"/>
                  <a:gd name="T14" fmla="*/ 54 w 108"/>
                  <a:gd name="T15" fmla="*/ 74 h 108"/>
                  <a:gd name="T16" fmla="*/ 74 w 108"/>
                  <a:gd name="T17" fmla="*/ 54 h 108"/>
                  <a:gd name="T18" fmla="*/ 54 w 108"/>
                  <a:gd name="T19" fmla="*/ 3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8" h="108">
                    <a:moveTo>
                      <a:pt x="54" y="108"/>
                    </a:moveTo>
                    <a:cubicBezTo>
                      <a:pt x="24" y="108"/>
                      <a:pt x="0" y="84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8" y="24"/>
                      <a:pt x="108" y="54"/>
                    </a:cubicBezTo>
                    <a:cubicBezTo>
                      <a:pt x="108" y="84"/>
                      <a:pt x="84" y="108"/>
                      <a:pt x="54" y="108"/>
                    </a:cubicBezTo>
                    <a:close/>
                    <a:moveTo>
                      <a:pt x="54" y="34"/>
                    </a:moveTo>
                    <a:cubicBezTo>
                      <a:pt x="43" y="34"/>
                      <a:pt x="34" y="43"/>
                      <a:pt x="34" y="54"/>
                    </a:cubicBezTo>
                    <a:cubicBezTo>
                      <a:pt x="34" y="65"/>
                      <a:pt x="43" y="74"/>
                      <a:pt x="54" y="74"/>
                    </a:cubicBezTo>
                    <a:cubicBezTo>
                      <a:pt x="65" y="74"/>
                      <a:pt x="74" y="65"/>
                      <a:pt x="74" y="54"/>
                    </a:cubicBezTo>
                    <a:cubicBezTo>
                      <a:pt x="74" y="43"/>
                      <a:pt x="65" y="34"/>
                      <a:pt x="54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 bwMode="auto">
            <a:xfrm>
              <a:off x="0" y="0"/>
              <a:ext cx="6865154" cy="5024967"/>
            </a:xfrm>
            <a:custGeom>
              <a:avLst/>
              <a:gdLst>
                <a:gd name="connsiteX0" fmla="*/ 0 w 6865154"/>
                <a:gd name="connsiteY0" fmla="*/ 0 h 5056050"/>
                <a:gd name="connsiteX1" fmla="*/ 6865154 w 6865154"/>
                <a:gd name="connsiteY1" fmla="*/ 0 h 5056050"/>
                <a:gd name="connsiteX2" fmla="*/ 6865154 w 6865154"/>
                <a:gd name="connsiteY2" fmla="*/ 5056050 h 5056050"/>
                <a:gd name="connsiteX3" fmla="*/ 0 w 6865154"/>
                <a:gd name="connsiteY3" fmla="*/ 5056050 h 5056050"/>
                <a:gd name="connsiteX4" fmla="*/ 0 w 6865154"/>
                <a:gd name="connsiteY4" fmla="*/ 0 h 5056050"/>
                <a:gd name="connsiteX0" fmla="*/ 0 w 6865154"/>
                <a:gd name="connsiteY0" fmla="*/ 5056050 h 5056050"/>
                <a:gd name="connsiteX1" fmla="*/ 6865154 w 6865154"/>
                <a:gd name="connsiteY1" fmla="*/ 0 h 5056050"/>
                <a:gd name="connsiteX2" fmla="*/ 6865154 w 6865154"/>
                <a:gd name="connsiteY2" fmla="*/ 5056050 h 5056050"/>
                <a:gd name="connsiteX3" fmla="*/ 0 w 6865154"/>
                <a:gd name="connsiteY3" fmla="*/ 5056050 h 505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5154" h="5056050">
                  <a:moveTo>
                    <a:pt x="0" y="5056050"/>
                  </a:moveTo>
                  <a:lnTo>
                    <a:pt x="6865154" y="0"/>
                  </a:lnTo>
                  <a:lnTo>
                    <a:pt x="6865154" y="5056050"/>
                  </a:lnTo>
                  <a:lnTo>
                    <a:pt x="0" y="50560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C7A86F2-4D6B-4E0B-88A0-EC3B672675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597" y="821799"/>
            <a:ext cx="2432719" cy="665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1B47DC8-3481-4432-85B3-DA2CADF446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95" y="5783084"/>
            <a:ext cx="718693" cy="27234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723D954-D647-4868-B742-551A0E7B7DD7}"/>
              </a:ext>
            </a:extLst>
          </p:cNvPr>
          <p:cNvGrpSpPr/>
          <p:nvPr/>
        </p:nvGrpSpPr>
        <p:grpSpPr>
          <a:xfrm>
            <a:off x="5525321" y="2467983"/>
            <a:ext cx="3483967" cy="1869421"/>
            <a:chOff x="5525321" y="2467983"/>
            <a:chExt cx="3483967" cy="1869421"/>
          </a:xfrm>
        </p:grpSpPr>
        <p:sp>
          <p:nvSpPr>
            <p:cNvPr id="61" name="Rectangle 4"/>
            <p:cNvSpPr>
              <a:spLocks noChangeArrowheads="1"/>
            </p:cNvSpPr>
            <p:nvPr/>
          </p:nvSpPr>
          <p:spPr bwMode="black">
            <a:xfrm>
              <a:off x="8249815" y="4143505"/>
              <a:ext cx="715902" cy="193899"/>
            </a:xfrm>
            <a:prstGeom prst="rect">
              <a:avLst/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0A66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1400" b="1" spc="-7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2025. 10 </a:t>
              </a:r>
              <a:endParaRPr lang="ko-KR" altLang="en-US" sz="1400" b="1" spc="-7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7AEDBD07-E04F-4A0B-84ED-91E542D835F3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525321" y="2467983"/>
              <a:ext cx="3483967" cy="332399"/>
            </a:xfrm>
            <a:prstGeom prst="rect">
              <a:avLst/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0A66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2400" b="1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전사 </a:t>
              </a:r>
              <a:r>
                <a:rPr lang="en-US" altLang="ko-KR" sz="2400" b="1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CRM </a:t>
              </a:r>
              <a:r>
                <a:rPr lang="ko-KR" altLang="en-US" sz="2400" b="1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구축 </a:t>
              </a:r>
              <a:r>
                <a:rPr lang="en-US" altLang="ko-KR" sz="2400" b="1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TF</a:t>
              </a:r>
              <a:endParaRPr lang="ko-KR" altLang="en-US" sz="2400" b="1" spc="-7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B78443A4-87A2-4397-B1D5-F924D6A87B61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309861" y="3005256"/>
              <a:ext cx="2655856" cy="276999"/>
            </a:xfrm>
            <a:prstGeom prst="rect">
              <a:avLst/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0A66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2000" b="1" spc="-70">
                  <a:solidFill>
                    <a:srgbClr val="05507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매뉴얼</a:t>
              </a:r>
              <a:r>
                <a:rPr lang="en-US" altLang="ko-KR" sz="2000" b="1" spc="-70">
                  <a:solidFill>
                    <a:srgbClr val="05507D"/>
                  </a:solidFill>
                  <a:latin typeface="맑은 고딕" panose="020B0503020000020004" pitchFamily="50" charset="-127"/>
                </a:rPr>
                <a:t>_</a:t>
              </a:r>
              <a:r>
                <a:rPr lang="ko-KR" altLang="en-US" sz="2000" b="1" spc="-70">
                  <a:solidFill>
                    <a:srgbClr val="05507D"/>
                  </a:solidFill>
                  <a:latin typeface="맑은 고딕" panose="020B0503020000020004" pitchFamily="50" charset="-127"/>
                </a:rPr>
                <a:t>미팅메모</a:t>
              </a:r>
              <a:endParaRPr lang="ko-KR" altLang="en-US" sz="2000" b="1" spc="-70">
                <a:solidFill>
                  <a:srgbClr val="0550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269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BF0BC-6765-F5D7-32A6-B0C71F182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CE667-7D48-7175-59B1-2669A156E7D3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34C4AC2-8B61-25F6-89B7-5112BB495893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레코드 유형 선택</a:t>
                      </a:r>
                      <a:r>
                        <a:rPr lang="en-US" altLang="ko-KR" sz="1200" b="1"/>
                        <a:t>_1.1.2 Teams </a:t>
                      </a:r>
                      <a:r>
                        <a:rPr lang="ko-KR" altLang="en-US" sz="1200" b="1"/>
                        <a:t>활용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91EBA42-8BA6-C4F3-488C-C3B4F7FE5992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082FD7-4AB0-BD8E-2649-0AF4E3E54161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생성된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Teams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회의록 확인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15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 내 생성된 회의록 리스트업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Teams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캘린더에서 새 이벤트 추가 또는 캘린더 화면 클릭을 통해 생성된 회의록 조회 가능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지금 모임 시작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’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버튼 통해 생성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참가한 미팅 회의록 조회 불가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미팅을 생성하였거나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 참석자로 미리 등록된 경우 회의록 조회 가능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등록되지 않은 참석자는 조회 불가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상세 안내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674F1E-7BAF-9E22-DBED-E1805DB2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5" y="1844675"/>
            <a:ext cx="6244662" cy="2628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4E58F3-1DB2-F19E-1F30-86DFA5BAE781}"/>
              </a:ext>
            </a:extLst>
          </p:cNvPr>
          <p:cNvGrpSpPr/>
          <p:nvPr/>
        </p:nvGrpSpPr>
        <p:grpSpPr>
          <a:xfrm>
            <a:off x="6835755" y="4506984"/>
            <a:ext cx="2660073" cy="1265619"/>
            <a:chOff x="6694285" y="4802621"/>
            <a:chExt cx="2926080" cy="139218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A5B22E-2FF0-A469-ACF8-1EEF0CA957C7}"/>
                </a:ext>
              </a:extLst>
            </p:cNvPr>
            <p:cNvSpPr/>
            <p:nvPr/>
          </p:nvSpPr>
          <p:spPr bwMode="auto">
            <a:xfrm>
              <a:off x="6694285" y="4802621"/>
              <a:ext cx="2926080" cy="324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3090090-8349-C49F-8205-9902577AEAA4}"/>
                </a:ext>
              </a:extLst>
            </p:cNvPr>
            <p:cNvSpPr/>
            <p:nvPr/>
          </p:nvSpPr>
          <p:spPr bwMode="auto">
            <a:xfrm>
              <a:off x="6694285" y="5186691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팀즈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미팅 참여 및 녹화하였는데 회의록이 조회되지 않습니다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Teams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캘린더에서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‘</a:t>
              </a:r>
              <a:r>
                <a:rPr kumimoji="1" lang="ko-KR" altLang="en-US" sz="110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지금 모임 시작</a:t>
              </a:r>
              <a:r>
                <a:rPr kumimoji="1" lang="en-US" altLang="ko-KR" sz="110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’ </a:t>
              </a:r>
              <a:r>
                <a:rPr kumimoji="1" lang="ko-KR" altLang="en-US" sz="110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버튼을 통해 미팅을 즉시 생성</a:t>
              </a:r>
              <a:r>
                <a:rPr kumimoji="1" lang="en-US" altLang="ko-KR" sz="110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kumimoji="1" lang="ko-KR" altLang="en-US" sz="110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진행한 경우</a:t>
              </a:r>
              <a:r>
                <a:rPr kumimoji="1" lang="en-US" altLang="ko-KR" sz="110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10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또는 미팅 참석자로 등록되지 않은 경우 회의록이 조회되지 않습니다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b="1" i="0" u="sng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보다 자세한 사항은 </a:t>
              </a:r>
              <a:r>
                <a:rPr kumimoji="1" lang="en-US" altLang="ko-KR" sz="1100" b="1" i="0" u="sng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[</a:t>
              </a:r>
              <a:r>
                <a:rPr kumimoji="1" lang="ko-KR" altLang="en-US" sz="1100" b="1" i="0" u="sng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참고</a:t>
              </a:r>
              <a:r>
                <a:rPr kumimoji="1" lang="en-US" altLang="ko-KR" sz="1100" b="1" i="0" u="sng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] Teams </a:t>
              </a:r>
              <a:r>
                <a:rPr kumimoji="1" lang="ko-KR" altLang="en-US" sz="1100" b="1" i="0" u="sng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회의록 생성을 참고 부탁 드립니다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1D99E9A-BAE9-9468-51BF-B8736B44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68" y="2600910"/>
            <a:ext cx="5930166" cy="280025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6" name="화살표: 오각형 66">
            <a:extLst>
              <a:ext uri="{FF2B5EF4-FFF2-40B4-BE49-F238E27FC236}">
                <a16:creationId xmlns:a16="http://schemas.microsoft.com/office/drawing/2014/main" id="{3772C7C2-0589-67AB-14F0-57EBBDCB7582}"/>
              </a:ext>
            </a:extLst>
          </p:cNvPr>
          <p:cNvSpPr/>
          <p:nvPr/>
        </p:nvSpPr>
        <p:spPr bwMode="gray">
          <a:xfrm>
            <a:off x="492760" y="3236495"/>
            <a:ext cx="2874635" cy="75177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A8EF3E-C915-2549-FC4D-3D1CDE53F1F5}"/>
              </a:ext>
            </a:extLst>
          </p:cNvPr>
          <p:cNvSpPr/>
          <p:nvPr/>
        </p:nvSpPr>
        <p:spPr bwMode="auto">
          <a:xfrm>
            <a:off x="286120" y="305984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실행 단추: 앞으로 또는 다음으로 이동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1B4B0EA0-9CEA-9F8D-661B-EB0B60202D85}"/>
              </a:ext>
            </a:extLst>
          </p:cNvPr>
          <p:cNvSpPr/>
          <p:nvPr/>
        </p:nvSpPr>
        <p:spPr bwMode="auto">
          <a:xfrm>
            <a:off x="7835330" y="4112397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실행 단추: 앞으로 또는 다음으로 이동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FF19325-4B26-7EAE-8EBA-4E68BC84EBDC}"/>
              </a:ext>
            </a:extLst>
          </p:cNvPr>
          <p:cNvSpPr/>
          <p:nvPr/>
        </p:nvSpPr>
        <p:spPr bwMode="auto">
          <a:xfrm>
            <a:off x="9145697" y="6168272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17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CAF90-3C3E-1973-AF2D-B62EC938C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02F82-6344-4820-F694-B8A9376F274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870A19B-E604-820F-5944-2508C9636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924876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레코드 유형 선택</a:t>
                      </a:r>
                      <a:r>
                        <a:rPr lang="en-US" altLang="ko-KR" sz="1200" b="1"/>
                        <a:t>_1.1.2 Teams </a:t>
                      </a:r>
                      <a:r>
                        <a:rPr lang="ko-KR" altLang="en-US" sz="1200" b="1"/>
                        <a:t>활용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B951CDF-57A8-519E-7BC7-3CEE564C72ED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8F1016-0EB1-CF36-2DC9-1F8FC3D42495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필요 시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이전 미팅 </a:t>
            </a: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더보기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기본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 클릭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15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 내 생성한 회의록 최초 리스트업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더보기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클릭을 통해 최대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60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일까지의 회의록 조회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예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1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회 클릭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30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 내 생성한 회의록 리스트업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(+15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작성 간 활용할 회의록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상세보기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79924B-A97E-D886-E5C4-14983234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5" y="1844675"/>
            <a:ext cx="6244662" cy="2628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922707F-9860-2B06-0CC2-AA49E0BED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68" y="2600910"/>
            <a:ext cx="5930166" cy="280025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화살표: 오각형 66">
            <a:extLst>
              <a:ext uri="{FF2B5EF4-FFF2-40B4-BE49-F238E27FC236}">
                <a16:creationId xmlns:a16="http://schemas.microsoft.com/office/drawing/2014/main" id="{939718C2-01AA-FB3B-E7B2-A94975FF053A}"/>
              </a:ext>
            </a:extLst>
          </p:cNvPr>
          <p:cNvSpPr/>
          <p:nvPr/>
        </p:nvSpPr>
        <p:spPr bwMode="gray">
          <a:xfrm>
            <a:off x="530157" y="3429666"/>
            <a:ext cx="266199" cy="51709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DD9710A-619F-FE39-DCB6-33791E903D9B}"/>
              </a:ext>
            </a:extLst>
          </p:cNvPr>
          <p:cNvSpPr/>
          <p:nvPr/>
        </p:nvSpPr>
        <p:spPr bwMode="auto">
          <a:xfrm>
            <a:off x="294475" y="331744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4" name="화살표: 오각형 66">
            <a:extLst>
              <a:ext uri="{FF2B5EF4-FFF2-40B4-BE49-F238E27FC236}">
                <a16:creationId xmlns:a16="http://schemas.microsoft.com/office/drawing/2014/main" id="{0E4FB592-0C9A-4317-4DA7-B1C91B0708D1}"/>
              </a:ext>
            </a:extLst>
          </p:cNvPr>
          <p:cNvSpPr/>
          <p:nvPr/>
        </p:nvSpPr>
        <p:spPr bwMode="gray">
          <a:xfrm>
            <a:off x="2575268" y="3099683"/>
            <a:ext cx="792127" cy="12076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9A1204E-4D95-F0AE-964A-DF2D41F0A6F3}"/>
              </a:ext>
            </a:extLst>
          </p:cNvPr>
          <p:cNvSpPr/>
          <p:nvPr/>
        </p:nvSpPr>
        <p:spPr bwMode="auto">
          <a:xfrm>
            <a:off x="2323268" y="298003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488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4B8B4-6408-1F19-DD0B-602C42E0F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EE18C-7C17-2E47-E518-299861AABC0D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46946BC-33D7-E132-5D22-155503582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805411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레코드 유형 선택</a:t>
                      </a:r>
                      <a:r>
                        <a:rPr lang="en-US" altLang="ko-KR" sz="1200" b="1"/>
                        <a:t>_1.1.2 Teams </a:t>
                      </a:r>
                      <a:r>
                        <a:rPr lang="ko-KR" altLang="en-US" sz="1200" b="1"/>
                        <a:t>활용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D34289A-3791-6E0E-0D91-B618E5D77EEC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013843-099D-9ED6-1FD9-82776A7727A3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 err="1">
                <a:solidFill>
                  <a:srgbClr val="1F497D"/>
                </a:solidFill>
                <a:cs typeface="Arial" panose="020B0604020202020204" pitchFamily="34" charset="0"/>
              </a:rPr>
              <a:t>Agentforce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요약 생성 클릭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0EF30E-CE76-F0DB-DE85-D6C48EC0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5" y="1844675"/>
            <a:ext cx="6244662" cy="2628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1D3C51D-EA28-45F7-85DF-9774DB1CB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68" y="2600909"/>
            <a:ext cx="5941634" cy="2800651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8005F69D-3154-BB2A-8812-AFD13B60C79A}"/>
              </a:ext>
            </a:extLst>
          </p:cNvPr>
          <p:cNvSpPr/>
          <p:nvPr/>
        </p:nvSpPr>
        <p:spPr bwMode="gray">
          <a:xfrm>
            <a:off x="619559" y="3699087"/>
            <a:ext cx="752041" cy="18619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90E13B0-CECA-50C6-309B-C7121F5A5726}"/>
              </a:ext>
            </a:extLst>
          </p:cNvPr>
          <p:cNvSpPr/>
          <p:nvPr/>
        </p:nvSpPr>
        <p:spPr bwMode="auto">
          <a:xfrm>
            <a:off x="353399" y="357567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389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9DE01-A74B-98C8-45E1-9D0FF2BB7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75FC1-B013-577D-C425-F9F19296BE52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D1410C2-A60D-3A81-8F56-04CDAF108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49875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레코드 유형 선택</a:t>
                      </a:r>
                      <a:r>
                        <a:rPr lang="en-US" altLang="ko-KR" sz="1200" b="1"/>
                        <a:t>_1.1.2 Teams </a:t>
                      </a:r>
                      <a:r>
                        <a:rPr lang="ko-KR" altLang="en-US" sz="1200" b="1"/>
                        <a:t>활용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04A1B5E-D44D-7C74-D8FB-63905867E6C3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CB3DE7-B031-ED8B-E175-D9CE1EEBA07D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생성된 요약 확인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불러오기 클릭 시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요약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에 생성된 내용이 우측 미팅메모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일반정보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란에 복사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저장 클릭 시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좌측 화면에 띄워져 있는 회의록의 요약 및 전문도 함께 저장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관련 상세 사항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P.29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참고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1FC259-CDD3-99B7-76BB-4D5D116B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5" y="1844675"/>
            <a:ext cx="6244662" cy="2628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997FA8-10AD-810F-84F7-4AFB05163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68" y="2600909"/>
            <a:ext cx="5941634" cy="2806263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E3FF4352-704C-8674-40D0-0A0C89EFAB7E}"/>
              </a:ext>
            </a:extLst>
          </p:cNvPr>
          <p:cNvSpPr/>
          <p:nvPr/>
        </p:nvSpPr>
        <p:spPr bwMode="gray">
          <a:xfrm>
            <a:off x="492760" y="3292374"/>
            <a:ext cx="2875280" cy="128366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A8AD9B64-8162-3238-02DE-4A9A58CC9098}"/>
              </a:ext>
            </a:extLst>
          </p:cNvPr>
          <p:cNvSpPr/>
          <p:nvPr/>
        </p:nvSpPr>
        <p:spPr bwMode="gray">
          <a:xfrm>
            <a:off x="2779490" y="3328257"/>
            <a:ext cx="434976" cy="12464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91001D7-9B39-A450-6D73-9CA04E315EBF}"/>
              </a:ext>
            </a:extLst>
          </p:cNvPr>
          <p:cNvSpPr/>
          <p:nvPr/>
        </p:nvSpPr>
        <p:spPr bwMode="auto">
          <a:xfrm>
            <a:off x="250206" y="316637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E9F9C1E-A1CD-3C17-3035-891B830677F8}"/>
              </a:ext>
            </a:extLst>
          </p:cNvPr>
          <p:cNvSpPr/>
          <p:nvPr/>
        </p:nvSpPr>
        <p:spPr bwMode="auto">
          <a:xfrm>
            <a:off x="2531389" y="320525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083556-3FA6-007E-6DD8-6FA15608F761}"/>
              </a:ext>
            </a:extLst>
          </p:cNvPr>
          <p:cNvGrpSpPr/>
          <p:nvPr/>
        </p:nvGrpSpPr>
        <p:grpSpPr>
          <a:xfrm>
            <a:off x="6827289" y="4691354"/>
            <a:ext cx="2660073" cy="1265619"/>
            <a:chOff x="6694285" y="4802621"/>
            <a:chExt cx="2926080" cy="139218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278371-B52D-2CF0-6223-C221B7300DB4}"/>
                </a:ext>
              </a:extLst>
            </p:cNvPr>
            <p:cNvSpPr/>
            <p:nvPr/>
          </p:nvSpPr>
          <p:spPr bwMode="auto">
            <a:xfrm>
              <a:off x="6694285" y="4802621"/>
              <a:ext cx="2926080" cy="324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38A950-E2D4-3162-7C98-DAB44F9CDDB6}"/>
                </a:ext>
              </a:extLst>
            </p:cNvPr>
            <p:cNvSpPr/>
            <p:nvPr/>
          </p:nvSpPr>
          <p:spPr bwMode="auto">
            <a:xfrm>
              <a:off x="6694285" y="5186691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요약 내용이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왜 미팅메모 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요약란이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아닌 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일반정보란에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복사 되나요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30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분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 1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시간 이상 녹음 시 생성되는 요약의 분량이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다수의 미팅메모 작성자분들이 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일반정보란에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작성하시는 내용 및 분량과 가장 흡사하기 때문입니다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4952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082BF-DCC4-79B5-C4EB-9DFBC8FF6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E1DA-00E8-A968-6A99-2D0C23CE68E2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077B6E7-C655-CDB9-CFFF-56F9AFD11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060708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레코드 유형 선택</a:t>
                      </a:r>
                      <a:r>
                        <a:rPr lang="en-US" altLang="ko-KR" sz="1200" b="1"/>
                        <a:t>_1.1.3 NDA </a:t>
                      </a:r>
                      <a:r>
                        <a:rPr lang="ko-KR" altLang="en-US" sz="1200" b="1"/>
                        <a:t>거래선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NDA </a:t>
                      </a:r>
                      <a:r>
                        <a:rPr lang="ko-KR" altLang="en-US" sz="1200" b="1"/>
                        <a:t>거래선 관리 </a:t>
                      </a:r>
                      <a:r>
                        <a:rPr lang="ko-KR" altLang="en-US" sz="1200" b="1" err="1"/>
                        <a:t>권한자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9CDABDB-51AD-E534-1CDF-DB1B844C3B07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9D209C-075E-C8B6-AE81-5569DE7EC52D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새로 만들기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NDA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선택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NDA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거래선이 아닌 일반 거래선 대상 미팅메모 작성 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일반 선택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다음 클릭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5620E6-763F-FF09-C6A2-EC61010F6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5" y="1844675"/>
            <a:ext cx="6244662" cy="2628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15E3F9CD-CD26-21B6-E4A7-06D6ADEA6D61}"/>
              </a:ext>
            </a:extLst>
          </p:cNvPr>
          <p:cNvSpPr/>
          <p:nvPr/>
        </p:nvSpPr>
        <p:spPr bwMode="gray">
          <a:xfrm>
            <a:off x="5912386" y="2368086"/>
            <a:ext cx="472306" cy="171835"/>
          </a:xfrm>
          <a:prstGeom prst="homePlate">
            <a:avLst>
              <a:gd name="adj" fmla="val 0"/>
            </a:avLst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E18976A-04CF-2DF1-1C9D-31D99E4EEF8B}"/>
              </a:ext>
            </a:extLst>
          </p:cNvPr>
          <p:cNvSpPr/>
          <p:nvPr/>
        </p:nvSpPr>
        <p:spPr bwMode="auto">
          <a:xfrm>
            <a:off x="5784754" y="216689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화살표 연결선 3">
            <a:extLst>
              <a:ext uri="{FF2B5EF4-FFF2-40B4-BE49-F238E27FC236}">
                <a16:creationId xmlns:a16="http://schemas.microsoft.com/office/drawing/2014/main" id="{9F0CB435-268A-B924-ADE6-EA17C07C02CF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rot="10800000" flipV="1">
            <a:off x="3367868" y="2454004"/>
            <a:ext cx="2544519" cy="146904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CC2083-86D3-2A18-4A0F-FB954ECAFF50}"/>
              </a:ext>
            </a:extLst>
          </p:cNvPr>
          <p:cNvGrpSpPr/>
          <p:nvPr/>
        </p:nvGrpSpPr>
        <p:grpSpPr>
          <a:xfrm>
            <a:off x="6827289" y="3859158"/>
            <a:ext cx="2660073" cy="1265619"/>
            <a:chOff x="6694285" y="4802621"/>
            <a:chExt cx="2926080" cy="139218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A12AB34-A481-4730-E981-6F5317A9B0B6}"/>
                </a:ext>
              </a:extLst>
            </p:cNvPr>
            <p:cNvSpPr/>
            <p:nvPr/>
          </p:nvSpPr>
          <p:spPr bwMode="auto">
            <a:xfrm>
              <a:off x="6694285" y="4802621"/>
              <a:ext cx="2926080" cy="324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0074FA5-505A-7406-7051-2A81CB7DF117}"/>
                </a:ext>
              </a:extLst>
            </p:cNvPr>
            <p:cNvSpPr/>
            <p:nvPr/>
          </p:nvSpPr>
          <p:spPr bwMode="auto">
            <a:xfrm>
              <a:off x="6694285" y="5186691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레코드 유형 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NDA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와 일반 간의 차이가 무엇인가요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[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생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성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]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NDA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미팅메모는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지정된 관리 권한자만 생성 가능합니다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[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조회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]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작성자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작성자 직속 상사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,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 작성자가 직접 미팅메모 조회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/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수정 권한을 공유한 조직원 외에는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미팅메모가 검색 및 조회되지 않습니다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</a:t>
              </a:r>
              <a:b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</a:b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[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기능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]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NDA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미팅메모에는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별도의 미팅메모 조회 권한 부여 기능이 존재하며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, ‘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민감정보 작성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/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공유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’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및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‘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이메일 발송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‘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기능은 존재하지 않습니다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kumimoji="1" lang="en-US" altLang="ko-KR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EBCB44-02FE-F767-9D48-E5E7A7788371}"/>
              </a:ext>
            </a:extLst>
          </p:cNvPr>
          <p:cNvGrpSpPr/>
          <p:nvPr/>
        </p:nvGrpSpPr>
        <p:grpSpPr>
          <a:xfrm>
            <a:off x="1012209" y="2600909"/>
            <a:ext cx="4711316" cy="1581624"/>
            <a:chOff x="1012209" y="2600909"/>
            <a:chExt cx="4711316" cy="158162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4658747-6F02-527E-AC7F-12B00C196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2209" y="2600909"/>
              <a:ext cx="4711316" cy="1581624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D1E46B2-DFE0-1D0F-5FC7-8D231D37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7210" y="3321049"/>
              <a:ext cx="310625" cy="13312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DB366C3-0E64-3EFB-61D3-D9F1D887C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0045" y="3490928"/>
              <a:ext cx="277790" cy="15432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BF601C5-C353-FF03-9BFA-2631D4E031DE}"/>
              </a:ext>
            </a:extLst>
          </p:cNvPr>
          <p:cNvSpPr txBox="1"/>
          <p:nvPr/>
        </p:nvSpPr>
        <p:spPr>
          <a:xfrm>
            <a:off x="1012209" y="4883387"/>
            <a:ext cx="4957762" cy="95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ko-KR" altLang="en-US" sz="1600" b="1">
                <a:solidFill>
                  <a:srgbClr val="0000FF"/>
                </a:solidFill>
                <a:cs typeface="Arial" panose="020B0604020202020204" pitchFamily="34" charset="0"/>
              </a:rPr>
              <a:t>상기 </a:t>
            </a:r>
            <a:r>
              <a:rPr lang="en-US" altLang="ko-KR" sz="1600" b="1">
                <a:solidFill>
                  <a:srgbClr val="0000FF"/>
                </a:solidFill>
                <a:cs typeface="Arial" panose="020B0604020202020204" pitchFamily="34" charset="0"/>
              </a:rPr>
              <a:t>NDA </a:t>
            </a:r>
            <a:r>
              <a:rPr lang="ko-KR" altLang="en-US" sz="1600" b="1">
                <a:solidFill>
                  <a:srgbClr val="0000FF"/>
                </a:solidFill>
                <a:cs typeface="Arial" panose="020B0604020202020204" pitchFamily="34" charset="0"/>
              </a:rPr>
              <a:t>레코드 유형 선택 입력 창은</a:t>
            </a:r>
            <a:r>
              <a:rPr lang="en-US" altLang="ko-KR" sz="1600" b="1">
                <a:solidFill>
                  <a:srgbClr val="0000FF"/>
                </a:solidFill>
                <a:cs typeface="Arial" panose="020B0604020202020204" pitchFamily="34" charset="0"/>
              </a:rPr>
              <a:t>, </a:t>
            </a:r>
            <a:br>
              <a:rPr lang="en-US" altLang="ko-KR" sz="1600" b="1">
                <a:solidFill>
                  <a:srgbClr val="0000FF"/>
                </a:solidFill>
                <a:cs typeface="Arial" panose="020B0604020202020204" pitchFamily="34" charset="0"/>
              </a:rPr>
            </a:br>
            <a:r>
              <a:rPr lang="ko-KR" altLang="en-US" sz="1600" b="1">
                <a:solidFill>
                  <a:srgbClr val="0000FF"/>
                </a:solidFill>
                <a:cs typeface="Arial" panose="020B0604020202020204" pitchFamily="34" charset="0"/>
              </a:rPr>
              <a:t>지정된 </a:t>
            </a:r>
            <a:r>
              <a:rPr lang="en-US" altLang="ko-KR" sz="1600" b="1">
                <a:solidFill>
                  <a:srgbClr val="0000FF"/>
                </a:solidFill>
                <a:cs typeface="Arial" panose="020B0604020202020204" pitchFamily="34" charset="0"/>
              </a:rPr>
              <a:t>NDA </a:t>
            </a:r>
            <a:r>
              <a:rPr lang="ko-KR" altLang="en-US" sz="1600" b="1">
                <a:solidFill>
                  <a:srgbClr val="0000FF"/>
                </a:solidFill>
                <a:cs typeface="Arial" panose="020B0604020202020204" pitchFamily="34" charset="0"/>
              </a:rPr>
              <a:t>거래선 관리 권한자에게만 노출됩니다</a:t>
            </a:r>
            <a:r>
              <a:rPr lang="en-US" altLang="ko-KR" sz="1600" b="1">
                <a:solidFill>
                  <a:srgbClr val="0000FF"/>
                </a:solidFill>
                <a:cs typeface="Arial" panose="020B0604020202020204" pitchFamily="34" charset="0"/>
              </a:rPr>
              <a:t>.</a:t>
            </a:r>
            <a:br>
              <a:rPr lang="en-US" altLang="ko-KR" sz="1600" b="1">
                <a:solidFill>
                  <a:srgbClr val="0000FF"/>
                </a:solidFill>
                <a:cs typeface="Arial" panose="020B0604020202020204" pitchFamily="34" charset="0"/>
              </a:rPr>
            </a:br>
            <a:r>
              <a:rPr lang="en-US" altLang="ko-KR" sz="1600" b="1">
                <a:solidFill>
                  <a:srgbClr val="0000FF"/>
                </a:solidFill>
                <a:cs typeface="Arial" panose="020B0604020202020204" pitchFamily="34" charset="0"/>
              </a:rPr>
              <a:t>(</a:t>
            </a:r>
            <a:r>
              <a:rPr lang="ko-KR" altLang="en-US" sz="1600" b="1" u="sng">
                <a:solidFill>
                  <a:srgbClr val="0000FF"/>
                </a:solidFill>
                <a:cs typeface="Arial" panose="020B0604020202020204" pitchFamily="34" charset="0"/>
              </a:rPr>
              <a:t>일반 사용자에 노출되지 않음</a:t>
            </a:r>
            <a:r>
              <a:rPr lang="en-US" altLang="ko-KR" sz="1600" b="1">
                <a:solidFill>
                  <a:srgbClr val="0000FF"/>
                </a:solidFill>
                <a:cs typeface="Arial" panose="020B0604020202020204" pitchFamily="34" charset="0"/>
              </a:rPr>
              <a:t>) </a:t>
            </a:r>
          </a:p>
        </p:txBody>
      </p:sp>
      <p:sp>
        <p:nvSpPr>
          <p:cNvPr id="26" name="화살표: 오각형 66">
            <a:extLst>
              <a:ext uri="{FF2B5EF4-FFF2-40B4-BE49-F238E27FC236}">
                <a16:creationId xmlns:a16="http://schemas.microsoft.com/office/drawing/2014/main" id="{28C3A429-78BC-9A60-FC8E-1CD4E0FE278C}"/>
              </a:ext>
            </a:extLst>
          </p:cNvPr>
          <p:cNvSpPr/>
          <p:nvPr/>
        </p:nvSpPr>
        <p:spPr bwMode="gray">
          <a:xfrm>
            <a:off x="2616200" y="3291186"/>
            <a:ext cx="685800" cy="18482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0CCC03E-4797-8852-A3FC-193797E8816A}"/>
              </a:ext>
            </a:extLst>
          </p:cNvPr>
          <p:cNvSpPr/>
          <p:nvPr/>
        </p:nvSpPr>
        <p:spPr bwMode="auto">
          <a:xfrm>
            <a:off x="2493635" y="303295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0" name="화살표: 오각형 66">
            <a:extLst>
              <a:ext uri="{FF2B5EF4-FFF2-40B4-BE49-F238E27FC236}">
                <a16:creationId xmlns:a16="http://schemas.microsoft.com/office/drawing/2014/main" id="{8D91D4C7-97CF-FC3B-4E54-269FF09F1912}"/>
              </a:ext>
            </a:extLst>
          </p:cNvPr>
          <p:cNvSpPr/>
          <p:nvPr/>
        </p:nvSpPr>
        <p:spPr bwMode="gray">
          <a:xfrm>
            <a:off x="5294628" y="3859158"/>
            <a:ext cx="375922" cy="25246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8FB758B-1A0F-1CC1-78DD-6D62E3D54044}"/>
              </a:ext>
            </a:extLst>
          </p:cNvPr>
          <p:cNvSpPr/>
          <p:nvPr/>
        </p:nvSpPr>
        <p:spPr bwMode="auto">
          <a:xfrm>
            <a:off x="5042628" y="373951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994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E0E8F-E413-C80D-255F-773CD41FF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3DA67-83A8-8E16-49FB-C787821207AC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0AC832-F572-31F8-4B94-EE3817D0B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806771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1.2 </a:t>
                      </a:r>
                      <a:r>
                        <a:rPr lang="ko-KR" altLang="en-US" sz="1200" b="1"/>
                        <a:t>기본정보 입력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5F6B774-7C24-2BFA-B921-C6F85F4F86B5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113642-ABE0-2AD8-96F4-0D0610A2F25D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새로 만들기 클릭</a:t>
            </a: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제목 작성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필수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)</a:t>
            </a:r>
            <a:b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최대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50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자까지 작성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대표 거래선 등록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필수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 참석 거래선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개일 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거래선 입력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 참석 거래선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2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개 이상일 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아젠다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기준 핵심 거래선 입력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거래선 추가</a:t>
            </a:r>
            <a:br>
              <a:rPr lang="en-US" altLang="ko-KR" sz="12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미팅에 참석한 거래선이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2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개 이상일 때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추가 등록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신규 생성 및 복수 선택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0" eaLnBrk="1" hangingPunct="1">
              <a:lnSpc>
                <a:spcPct val="120000"/>
              </a:lnSpc>
              <a:spcAft>
                <a:spcPts val="400"/>
              </a:spcAft>
              <a:defRPr/>
            </a:pP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※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레코드 유형 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NDA :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미팅메모 내 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NDA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거래선이 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1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개 이상 포함되어야 미팅메모 저장 가능</a:t>
            </a:r>
            <a:b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- NDA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거래선 등록 시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일반 거래선은 개수 관계 없이 추가 등록 가능 </a:t>
            </a:r>
            <a:b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레코드 유형에 관계 없이 작성 방식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항목 동일함 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민감정보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이메일 발송 기능 외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)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6BA716-8F4F-DCFC-3CAB-5E43F174B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5" y="1844675"/>
            <a:ext cx="6244662" cy="2628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84C9F6AA-A916-ABFD-97F5-474BA8013EF9}"/>
              </a:ext>
            </a:extLst>
          </p:cNvPr>
          <p:cNvSpPr/>
          <p:nvPr/>
        </p:nvSpPr>
        <p:spPr bwMode="gray">
          <a:xfrm>
            <a:off x="5912386" y="2368086"/>
            <a:ext cx="472306" cy="171835"/>
          </a:xfrm>
          <a:prstGeom prst="homePlate">
            <a:avLst>
              <a:gd name="adj" fmla="val 0"/>
            </a:avLst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B3B259A-B58B-CD3E-E2E0-523C2A0B8C75}"/>
              </a:ext>
            </a:extLst>
          </p:cNvPr>
          <p:cNvSpPr/>
          <p:nvPr/>
        </p:nvSpPr>
        <p:spPr bwMode="auto">
          <a:xfrm>
            <a:off x="5784754" y="216689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화살표 연결선 3">
            <a:extLst>
              <a:ext uri="{FF2B5EF4-FFF2-40B4-BE49-F238E27FC236}">
                <a16:creationId xmlns:a16="http://schemas.microsoft.com/office/drawing/2014/main" id="{24006563-8059-526D-45EA-B672F43A1629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rot="10800000" flipV="1">
            <a:off x="3367868" y="2454004"/>
            <a:ext cx="2544519" cy="146904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968F7212-E90B-A096-EAAC-1CF74732F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68" y="2600908"/>
            <a:ext cx="5895597" cy="326827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D05C8389-6399-5EE6-A377-B8FBFAE97A25}"/>
              </a:ext>
            </a:extLst>
          </p:cNvPr>
          <p:cNvSpPr/>
          <p:nvPr/>
        </p:nvSpPr>
        <p:spPr bwMode="gray">
          <a:xfrm>
            <a:off x="719325" y="3614154"/>
            <a:ext cx="2556284" cy="42372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8C877F8-2630-CE2D-58CC-6F70F720AE9B}"/>
              </a:ext>
            </a:extLst>
          </p:cNvPr>
          <p:cNvSpPr/>
          <p:nvPr/>
        </p:nvSpPr>
        <p:spPr bwMode="auto">
          <a:xfrm>
            <a:off x="478906" y="349108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화살표: 오각형 66">
            <a:extLst>
              <a:ext uri="{FF2B5EF4-FFF2-40B4-BE49-F238E27FC236}">
                <a16:creationId xmlns:a16="http://schemas.microsoft.com/office/drawing/2014/main" id="{C76AB30C-DD86-96B0-E2E5-F2A008C43100}"/>
              </a:ext>
            </a:extLst>
          </p:cNvPr>
          <p:cNvSpPr/>
          <p:nvPr/>
        </p:nvSpPr>
        <p:spPr bwMode="gray">
          <a:xfrm>
            <a:off x="719325" y="4073469"/>
            <a:ext cx="2556284" cy="42372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9140462-47AD-5883-724D-AE097FDFBC5A}"/>
              </a:ext>
            </a:extLst>
          </p:cNvPr>
          <p:cNvSpPr/>
          <p:nvPr/>
        </p:nvSpPr>
        <p:spPr bwMode="auto">
          <a:xfrm>
            <a:off x="478906" y="394912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화살표: 오각형 66">
            <a:extLst>
              <a:ext uri="{FF2B5EF4-FFF2-40B4-BE49-F238E27FC236}">
                <a16:creationId xmlns:a16="http://schemas.microsoft.com/office/drawing/2014/main" id="{143B75D6-6AD0-0687-F152-476A844A06E7}"/>
              </a:ext>
            </a:extLst>
          </p:cNvPr>
          <p:cNvSpPr/>
          <p:nvPr/>
        </p:nvSpPr>
        <p:spPr bwMode="gray">
          <a:xfrm>
            <a:off x="719325" y="4536329"/>
            <a:ext cx="2556284" cy="42372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D0D46EB-916C-ECD5-92F0-0BADDFB2E3F9}"/>
              </a:ext>
            </a:extLst>
          </p:cNvPr>
          <p:cNvSpPr/>
          <p:nvPr/>
        </p:nvSpPr>
        <p:spPr bwMode="auto">
          <a:xfrm>
            <a:off x="478906" y="441971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83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FCEAA-7064-B6EF-14BF-BA504C819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393B7-7A44-DA36-5771-002C6C8CC5F1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E9D1B1B-006E-5359-483F-2B0E5C441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38328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1.2 </a:t>
                      </a:r>
                      <a:r>
                        <a:rPr lang="ko-KR" altLang="en-US" sz="1200" b="1"/>
                        <a:t>기본정보 입력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68B2766-0CDD-01CF-D046-748DF45A795D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84926F-BF2A-79B2-7688-EAF2F56B3780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표준 시간대 선택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필수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사용자에 설정된 기본값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Default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설정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해외 출장 등 기존 근무하던 지역과 다른 지역에서 미팅 시에만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지역 표준시간대로 변경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변경 시에도 입력한 미팅일시에 변동 없음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시작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종료 일시 설정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필수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시작일 선택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변경 시 종료일도 동일한 날짜로 자동 설정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시작시간 선택 시 종료 시간은 선택한 시간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+1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시간으로 자동 설정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표준시간대에 관계 없이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입력한 미팅일시는 글로벌 동일하게 노출됨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ko-KR" altLang="en-US" sz="1200" b="1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D620B0-A74C-7680-974D-D617C5102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5" y="1844675"/>
            <a:ext cx="6244662" cy="2628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8ADAEC-E497-FF8C-4127-84D86CDFD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68" y="2600908"/>
            <a:ext cx="5895597" cy="326827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화살표: 오각형 66">
            <a:extLst>
              <a:ext uri="{FF2B5EF4-FFF2-40B4-BE49-F238E27FC236}">
                <a16:creationId xmlns:a16="http://schemas.microsoft.com/office/drawing/2014/main" id="{D672BA22-8C2C-D518-B835-B5B6D6C64E07}"/>
              </a:ext>
            </a:extLst>
          </p:cNvPr>
          <p:cNvSpPr/>
          <p:nvPr/>
        </p:nvSpPr>
        <p:spPr bwMode="gray">
          <a:xfrm>
            <a:off x="3431092" y="4532363"/>
            <a:ext cx="2556284" cy="93230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4C9B8AA-B9EF-012D-A74D-7C180F329C27}"/>
              </a:ext>
            </a:extLst>
          </p:cNvPr>
          <p:cNvSpPr/>
          <p:nvPr/>
        </p:nvSpPr>
        <p:spPr bwMode="auto">
          <a:xfrm>
            <a:off x="3189342" y="440801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7" name="화살표: 오각형 66">
            <a:extLst>
              <a:ext uri="{FF2B5EF4-FFF2-40B4-BE49-F238E27FC236}">
                <a16:creationId xmlns:a16="http://schemas.microsoft.com/office/drawing/2014/main" id="{443A6782-F13D-78DB-E7D9-D8F8FF16DD6F}"/>
              </a:ext>
            </a:extLst>
          </p:cNvPr>
          <p:cNvSpPr/>
          <p:nvPr/>
        </p:nvSpPr>
        <p:spPr bwMode="gray">
          <a:xfrm>
            <a:off x="3441342" y="4073469"/>
            <a:ext cx="2556284" cy="42372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A91A800-60A4-692E-2C31-CD8C93E2F1A2}"/>
              </a:ext>
            </a:extLst>
          </p:cNvPr>
          <p:cNvSpPr/>
          <p:nvPr/>
        </p:nvSpPr>
        <p:spPr bwMode="auto">
          <a:xfrm>
            <a:off x="3200923" y="394912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442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94F86-F050-E19A-700B-4620B85FC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505BD-F0B1-BDB6-EC97-2F96B1FB7018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AA71EB2-666B-66FA-64A8-F4D413A2C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001985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1.2 </a:t>
                      </a:r>
                      <a:r>
                        <a:rPr lang="ko-KR" altLang="en-US" sz="1200" b="1"/>
                        <a:t>기본정보 입력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DE4BA17-0AD5-3C88-F542-FBBA364DF649}"/>
              </a:ext>
            </a:extLst>
          </p:cNvPr>
          <p:cNvSpPr/>
          <p:nvPr/>
        </p:nvSpPr>
        <p:spPr bwMode="auto">
          <a:xfrm>
            <a:off x="242888" y="1858266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3E3C34-DFB4-EC6E-78F0-84C6D01CCC63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장소 선택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본사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송도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/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서울역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/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포스코센터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고객사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기타 중 선택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본사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선택 후 저장 시 대표 본사 주소 자동 입력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고객사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선택 후 저장 시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대표 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에 저장된 주소 자동 업로드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선택 시 주소 수기 입력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ko-KR" altLang="en-US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온라인 미팅 여부 선택</a:t>
            </a:r>
            <a:b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화상회의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컨퍼런스 콜 진행 시 선택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126F10-4EAE-3410-D3DF-FD306E5FE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5" y="1844675"/>
            <a:ext cx="6244662" cy="2628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C44A8E3-19D2-73C8-BE97-73AE6143F61C}"/>
              </a:ext>
            </a:extLst>
          </p:cNvPr>
          <p:cNvGrpSpPr/>
          <p:nvPr/>
        </p:nvGrpSpPr>
        <p:grpSpPr>
          <a:xfrm>
            <a:off x="6827289" y="5133061"/>
            <a:ext cx="2660073" cy="1253413"/>
            <a:chOff x="6694285" y="5114780"/>
            <a:chExt cx="2926080" cy="137875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7BCCB01-930C-67A7-D27D-CB991F5F884F}"/>
                </a:ext>
              </a:extLst>
            </p:cNvPr>
            <p:cNvSpPr/>
            <p:nvPr/>
          </p:nvSpPr>
          <p:spPr bwMode="auto">
            <a:xfrm>
              <a:off x="6694285" y="5114780"/>
              <a:ext cx="2926080" cy="324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3FB6BCE-B555-9046-6BDD-8F4029C63702}"/>
                </a:ext>
              </a:extLst>
            </p:cNvPr>
            <p:cNvSpPr/>
            <p:nvPr/>
          </p:nvSpPr>
          <p:spPr bwMode="auto">
            <a:xfrm>
              <a:off x="6694285" y="5485423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장소에서 본사 혹은 고객사 선택 후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일부 상세 주소 수정도 가능한가요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미팅메모 저장 후 수정 가능합니다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kumimoji="1" lang="en-US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573B2AC-C90D-BD70-8638-666EA5D4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839"/>
          <a:stretch>
            <a:fillRect/>
          </a:stretch>
        </p:blipFill>
        <p:spPr>
          <a:xfrm>
            <a:off x="420068" y="2600908"/>
            <a:ext cx="5895597" cy="2750597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6386F3-0689-FDDF-01A5-891B0F393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24" y="4890547"/>
            <a:ext cx="2484276" cy="124783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CAC2C39-72B3-16F0-924B-94B42A880B6B}"/>
              </a:ext>
            </a:extLst>
          </p:cNvPr>
          <p:cNvSpPr/>
          <p:nvPr/>
        </p:nvSpPr>
        <p:spPr bwMode="auto">
          <a:xfrm>
            <a:off x="470439" y="437622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0535D65F-595D-A037-4789-F9F6ACA8EFA8}"/>
              </a:ext>
            </a:extLst>
          </p:cNvPr>
          <p:cNvSpPr/>
          <p:nvPr/>
        </p:nvSpPr>
        <p:spPr bwMode="gray">
          <a:xfrm>
            <a:off x="3422625" y="4978399"/>
            <a:ext cx="2556284" cy="36052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B74BB8AC-5A9D-82A8-1F1D-B6384F9BD2B6}"/>
              </a:ext>
            </a:extLst>
          </p:cNvPr>
          <p:cNvSpPr/>
          <p:nvPr/>
        </p:nvSpPr>
        <p:spPr bwMode="gray">
          <a:xfrm>
            <a:off x="710858" y="4499895"/>
            <a:ext cx="2556284" cy="16843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306C109-D87F-574D-BAD9-4EDD398CFC83}"/>
              </a:ext>
            </a:extLst>
          </p:cNvPr>
          <p:cNvSpPr/>
          <p:nvPr/>
        </p:nvSpPr>
        <p:spPr bwMode="auto">
          <a:xfrm>
            <a:off x="3180875" y="485239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186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ED5BE-E779-2BC0-42B3-DAF141B30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23F7D-3F84-873E-AE51-B0FBFFA6B1D0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636B7AE-3237-1EB3-5BC5-0A1BDEDE69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996384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1.3 </a:t>
                      </a:r>
                      <a:r>
                        <a:rPr lang="ko-KR" altLang="en-US" sz="1200" b="1"/>
                        <a:t>미팅정보 입력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DFFF8BC-B4D4-D0AF-C6CC-56BA4FF96101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DA6E41-A641-F7C6-1744-7636AF7705CA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0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대표 유형 선택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필수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미팅을 가장 대표하는 유형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개 선택</a:t>
            </a:r>
            <a:b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신사업 제안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2)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계약 협의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계약 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제반 사항 조율 등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3)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계약 후 관리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계약 후 관리 전반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4) Claim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5)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고객동향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시황교류 등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ko-KR" altLang="en-US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Claim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유형</a:t>
            </a:r>
            <a:b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대표 유형 중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“Claim”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선택 시에만 필수 선택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Claim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외 유형 선택 시 입력 불가</a:t>
            </a:r>
            <a:b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수량 부족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품질 하자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물류 클레임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생산 지연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기타 중 복수 선택 가능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D83C662-4889-034B-3E04-FFB049C73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5" y="1844675"/>
            <a:ext cx="6244662" cy="2628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F493B3-EB03-3412-EE71-EAE2734D22F2}"/>
              </a:ext>
            </a:extLst>
          </p:cNvPr>
          <p:cNvGrpSpPr/>
          <p:nvPr/>
        </p:nvGrpSpPr>
        <p:grpSpPr>
          <a:xfrm>
            <a:off x="426799" y="2600908"/>
            <a:ext cx="5882134" cy="2789061"/>
            <a:chOff x="426799" y="2744924"/>
            <a:chExt cx="5882134" cy="278906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A6E2011-44D5-4CAA-D601-79B1942F3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4" t="9557" r="-114" b="32401"/>
            <a:stretch>
              <a:fillRect/>
            </a:stretch>
          </p:blipFill>
          <p:spPr>
            <a:xfrm>
              <a:off x="426799" y="2744924"/>
              <a:ext cx="5882134" cy="2789061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CA3A20C-0604-A08E-E7B9-D29C8D99D7D3}"/>
                </a:ext>
              </a:extLst>
            </p:cNvPr>
            <p:cNvSpPr/>
            <p:nvPr/>
          </p:nvSpPr>
          <p:spPr bwMode="auto">
            <a:xfrm>
              <a:off x="428105" y="3086793"/>
              <a:ext cx="252000" cy="252000"/>
            </a:xfrm>
            <a:prstGeom prst="ellipse">
              <a:avLst/>
            </a:prstGeom>
            <a:solidFill>
              <a:srgbClr val="002060"/>
            </a:solidFill>
            <a:ln w="19050">
              <a:noFill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  <a:endParaRPr kumimoji="1" lang="en-US" sz="12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" name="화살표: 오각형 66">
              <a:extLst>
                <a:ext uri="{FF2B5EF4-FFF2-40B4-BE49-F238E27FC236}">
                  <a16:creationId xmlns:a16="http://schemas.microsoft.com/office/drawing/2014/main" id="{50C4E216-93B6-C721-D77A-F53E1DB0854F}"/>
                </a:ext>
              </a:extLst>
            </p:cNvPr>
            <p:cNvSpPr/>
            <p:nvPr/>
          </p:nvSpPr>
          <p:spPr bwMode="gray">
            <a:xfrm>
              <a:off x="668524" y="3210464"/>
              <a:ext cx="2556284" cy="1684302"/>
            </a:xfrm>
            <a:prstGeom prst="rect">
              <a:avLst/>
            </a:prstGeom>
            <a:noFill/>
            <a:ln w="28575">
              <a:solidFill>
                <a:srgbClr val="002060"/>
              </a:solidFill>
              <a:prstDash val="solid"/>
            </a:ln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spcAft>
                  <a:spcPts val="300"/>
                </a:spcAft>
              </a:pPr>
              <a:endParaRPr lang="ko-KR" altLang="en-US" sz="1200" b="1" i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AD30FF0-AF67-F2E2-92AC-21EA947A71D1}"/>
                </a:ext>
              </a:extLst>
            </p:cNvPr>
            <p:cNvSpPr/>
            <p:nvPr/>
          </p:nvSpPr>
          <p:spPr bwMode="auto">
            <a:xfrm>
              <a:off x="3117940" y="3086793"/>
              <a:ext cx="252000" cy="252000"/>
            </a:xfrm>
            <a:prstGeom prst="ellipse">
              <a:avLst/>
            </a:prstGeom>
            <a:solidFill>
              <a:srgbClr val="002060"/>
            </a:solidFill>
            <a:ln w="19050">
              <a:noFill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  <a:endParaRPr kumimoji="1" lang="en-US" sz="12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화살표: 오각형 66">
              <a:extLst>
                <a:ext uri="{FF2B5EF4-FFF2-40B4-BE49-F238E27FC236}">
                  <a16:creationId xmlns:a16="http://schemas.microsoft.com/office/drawing/2014/main" id="{E966E236-4C93-6D08-8208-214A198CC9DB}"/>
                </a:ext>
              </a:extLst>
            </p:cNvPr>
            <p:cNvSpPr/>
            <p:nvPr/>
          </p:nvSpPr>
          <p:spPr bwMode="gray">
            <a:xfrm>
              <a:off x="3358359" y="3210464"/>
              <a:ext cx="2494741" cy="1172473"/>
            </a:xfrm>
            <a:prstGeom prst="rect">
              <a:avLst/>
            </a:prstGeom>
            <a:noFill/>
            <a:ln w="28575">
              <a:solidFill>
                <a:srgbClr val="002060"/>
              </a:solidFill>
              <a:prstDash val="solid"/>
            </a:ln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spcAft>
                  <a:spcPts val="300"/>
                </a:spcAft>
              </a:pPr>
              <a:endParaRPr lang="ko-KR" altLang="en-US" sz="1200" b="1" i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2976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C0F52-8DF4-8CFE-34F3-B14F182A7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B01AB-1E6C-971E-8FA7-AD59D7F7848A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34F5F5C-9845-B9B0-42BB-875D8DA9F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606220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1.3 </a:t>
                      </a:r>
                      <a:r>
                        <a:rPr lang="ko-KR" altLang="en-US" sz="1200" b="1"/>
                        <a:t>미팅정보 입력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014584C-8B83-FC89-BF57-90CED97A4990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C78FB8-6336-EB58-99B4-3D7632020658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요약 입력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필수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일반정보 입력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필수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작성되는 정보는 전사 공유 대상</a:t>
            </a:r>
            <a:br>
              <a:rPr lang="en-US" altLang="ko-KR" sz="12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</a:br>
            <a:endParaRPr lang="ko-KR" altLang="en-US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민감정보 입력</a:t>
            </a:r>
            <a:b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외부 공개 시 이슈가 발생할 수 있는 내용이 있는 경우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내용 작성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‘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민감정보 공유 대상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에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설정한 사용자 및 소속 조직의 </a:t>
            </a:r>
            <a:r>
              <a:rPr lang="ko-KR" altLang="en-US" sz="1200" b="1" err="1">
                <a:solidFill>
                  <a:schemeClr val="tx1"/>
                </a:solidFill>
                <a:cs typeface="Arial" panose="020B0604020202020204" pitchFamily="34" charset="0"/>
              </a:rPr>
              <a:t>조직장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(HR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조직도 기준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만 민감정보 조회 가능</a:t>
            </a:r>
            <a:b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예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A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본부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– B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실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– C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그룹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–D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섹션 소속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=&gt;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공유 대상에 추가한 인원 및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D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섹션리더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C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그룹장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B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실장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A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본부장 조회 가능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250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자까지 작성 가능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일반정보의 과도한 민감정보화 방지 목적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단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가스사업본부 사용자 예외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파일은 임시저장 후 업로드 가능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(P.28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F95C4F-5F3E-FB39-7115-1B730CD7B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5" y="1844675"/>
            <a:ext cx="6244662" cy="2628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A3D62EC-7DDD-3547-6080-91EF9A560B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2"/>
          <a:stretch>
            <a:fillRect/>
          </a:stretch>
        </p:blipFill>
        <p:spPr>
          <a:xfrm>
            <a:off x="426800" y="2600908"/>
            <a:ext cx="5882133" cy="390300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7" name="화살표: 오각형 66">
            <a:extLst>
              <a:ext uri="{FF2B5EF4-FFF2-40B4-BE49-F238E27FC236}">
                <a16:creationId xmlns:a16="http://schemas.microsoft.com/office/drawing/2014/main" id="{8E458D87-95E7-2953-0D2F-5073B4ABD0B7}"/>
              </a:ext>
            </a:extLst>
          </p:cNvPr>
          <p:cNvSpPr/>
          <p:nvPr/>
        </p:nvSpPr>
        <p:spPr bwMode="gray">
          <a:xfrm>
            <a:off x="668524" y="3609020"/>
            <a:ext cx="5256584" cy="97210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8" name="화살표: 오각형 66">
            <a:extLst>
              <a:ext uri="{FF2B5EF4-FFF2-40B4-BE49-F238E27FC236}">
                <a16:creationId xmlns:a16="http://schemas.microsoft.com/office/drawing/2014/main" id="{7BDF4675-3CFA-7229-E84C-1CCC81555B66}"/>
              </a:ext>
            </a:extLst>
          </p:cNvPr>
          <p:cNvSpPr/>
          <p:nvPr/>
        </p:nvSpPr>
        <p:spPr bwMode="gray">
          <a:xfrm>
            <a:off x="668524" y="4582113"/>
            <a:ext cx="5256584" cy="93511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7C9895D-5F74-D545-2186-E0864E42D40E}"/>
              </a:ext>
            </a:extLst>
          </p:cNvPr>
          <p:cNvSpPr/>
          <p:nvPr/>
        </p:nvSpPr>
        <p:spPr bwMode="auto">
          <a:xfrm>
            <a:off x="428105" y="348265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08A4612-188E-12ED-F309-8B810634D2AD}"/>
              </a:ext>
            </a:extLst>
          </p:cNvPr>
          <p:cNvSpPr/>
          <p:nvPr/>
        </p:nvSpPr>
        <p:spPr bwMode="auto">
          <a:xfrm>
            <a:off x="428105" y="445668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A47F95D5-7E9F-C789-1C75-E4B1883F52AE}"/>
              </a:ext>
            </a:extLst>
          </p:cNvPr>
          <p:cNvSpPr/>
          <p:nvPr/>
        </p:nvSpPr>
        <p:spPr bwMode="gray">
          <a:xfrm>
            <a:off x="668524" y="2635927"/>
            <a:ext cx="5256584" cy="97210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91BC7AC-356E-431F-767A-E7E40BB25A8E}"/>
              </a:ext>
            </a:extLst>
          </p:cNvPr>
          <p:cNvSpPr/>
          <p:nvPr/>
        </p:nvSpPr>
        <p:spPr bwMode="auto">
          <a:xfrm>
            <a:off x="428105" y="250956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4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3FBE1-7E17-DA0A-2548-E605A4177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54A15-1971-DA6E-D25B-69259FDC4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04118"/>
            <a:ext cx="1418145" cy="307777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n-US" altLang="ko-KR" spc="-70" err="1"/>
              <a:t>Contents_PC</a:t>
            </a:r>
            <a:endParaRPr lang="en-US" altLang="ko-KR" spc="-7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6397387-E7C3-F643-100C-4A4036AB2EAE}"/>
              </a:ext>
            </a:extLst>
          </p:cNvPr>
          <p:cNvGrpSpPr/>
          <p:nvPr/>
        </p:nvGrpSpPr>
        <p:grpSpPr>
          <a:xfrm>
            <a:off x="242888" y="1014382"/>
            <a:ext cx="6120000" cy="873541"/>
            <a:chOff x="242888" y="1360202"/>
            <a:chExt cx="6120000" cy="873541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A71F0A88-5C2D-D221-489A-378A93D82244}"/>
                </a:ext>
              </a:extLst>
            </p:cNvPr>
            <p:cNvSpPr/>
            <p:nvPr/>
          </p:nvSpPr>
          <p:spPr bwMode="auto">
            <a:xfrm>
              <a:off x="242889" y="1360202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1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E7CB3C4-B278-A8C3-D4B6-0260DD473739}"/>
                </a:ext>
              </a:extLst>
            </p:cNvPr>
            <p:cNvCxnSpPr/>
            <p:nvPr/>
          </p:nvCxnSpPr>
          <p:spPr bwMode="auto">
            <a:xfrm>
              <a:off x="242888" y="1808163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DC78AFA-8AA7-B778-C362-CE8785DBF91E}"/>
                </a:ext>
              </a:extLst>
            </p:cNvPr>
            <p:cNvSpPr/>
            <p:nvPr/>
          </p:nvSpPr>
          <p:spPr bwMode="auto">
            <a:xfrm>
              <a:off x="1949173" y="1371721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ko-KR" altLang="en-US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미팅메모 작성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5E30820-58C4-D19A-9B19-BEA01349BF33}"/>
                </a:ext>
              </a:extLst>
            </p:cNvPr>
            <p:cNvSpPr/>
            <p:nvPr/>
          </p:nvSpPr>
          <p:spPr bwMode="auto">
            <a:xfrm>
              <a:off x="1765598" y="180882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미팅메모 신규 등록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1.1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레코드 유형 선택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     </a:t>
              </a: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1.1.1 </a:t>
              </a:r>
              <a:r>
                <a:rPr lang="ko-KR" altLang="en-US" sz="1400" b="1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클로바노트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 활용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     </a:t>
              </a: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1.1.2 Teams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활용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      1.1.3 NDA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거래선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1.2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기본정보 입력</a:t>
              </a:r>
              <a:b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1.3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미팅정보 입력</a:t>
              </a:r>
              <a:b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1.4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참석정보 입력</a:t>
              </a:r>
              <a:b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1.5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저장 및 제출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1.6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추가정보 입력 및 기능 활용</a:t>
              </a:r>
            </a:p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미팅메모 수정</a:t>
              </a:r>
              <a:b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2.1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미팅메모 목록 화면 수정</a:t>
              </a:r>
              <a:b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2.2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미팅메모 상세 페이지 수정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" name="실행 단추: 앞으로 또는 다음으로 이동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BCF21B9-5E1A-5655-EB9D-32BE0F902DAD}"/>
              </a:ext>
            </a:extLst>
          </p:cNvPr>
          <p:cNvSpPr/>
          <p:nvPr/>
        </p:nvSpPr>
        <p:spPr bwMode="auto">
          <a:xfrm>
            <a:off x="1503373" y="1585461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실행 단추: 앞으로 또는 다음으로 이동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1E85A1C9-CCD7-A5D2-6CA1-F2642488563B}"/>
              </a:ext>
            </a:extLst>
          </p:cNvPr>
          <p:cNvSpPr/>
          <p:nvPr/>
        </p:nvSpPr>
        <p:spPr bwMode="auto">
          <a:xfrm>
            <a:off x="1503373" y="4817392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867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D185F-30B0-2EAF-1342-B295B6833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3998D-DFA0-05C1-76AE-4C8E8DEB4AD4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C4B7661-7DD2-BFA7-AF8C-F226AF6C4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093428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1.4 </a:t>
                      </a:r>
                      <a:r>
                        <a:rPr lang="ko-KR" altLang="en-US" sz="1200" b="1"/>
                        <a:t>참석정보 입력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FB9FB46-A4EA-0FCD-3B7D-7BEDDAB04337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1F9CF8-3D71-05E0-1A2F-21F083539841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고객 참석자 입력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대표 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’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및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추가 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‘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에 등록된 거래선 담당자만 입력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담당자 검색이 안되는 경우 해당 거래선 하위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Contact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등록 여부 확인</a:t>
            </a:r>
            <a:br>
              <a:rPr lang="en-US" altLang="ko-KR" sz="12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내부 참석자 입력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CRM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계정 보유 여부와 상관없이 모든 임직원 등록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ko-KR" altLang="en-US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조직도 클릭 시 부서 단위 등록 및 임직원 정보 조회 가능</a:t>
            </a:r>
            <a:b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하위부서포함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’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 시 선택한 부서의 하위부서까지 일괄 선택 가능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‘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전체선택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’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클릭 시 선택한 부서원 일괄 선택 가능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E8F13E5-02CE-723B-CAC0-D4C9E233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5" y="1844675"/>
            <a:ext cx="6244662" cy="2628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화살표: 오각형 66">
            <a:extLst>
              <a:ext uri="{FF2B5EF4-FFF2-40B4-BE49-F238E27FC236}">
                <a16:creationId xmlns:a16="http://schemas.microsoft.com/office/drawing/2014/main" id="{E450FDAD-284B-5145-9A3E-783C1852FFAB}"/>
              </a:ext>
            </a:extLst>
          </p:cNvPr>
          <p:cNvSpPr/>
          <p:nvPr/>
        </p:nvSpPr>
        <p:spPr bwMode="gray">
          <a:xfrm>
            <a:off x="668524" y="3609020"/>
            <a:ext cx="5256584" cy="97210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8" name="화살표: 오각형 66">
            <a:extLst>
              <a:ext uri="{FF2B5EF4-FFF2-40B4-BE49-F238E27FC236}">
                <a16:creationId xmlns:a16="http://schemas.microsoft.com/office/drawing/2014/main" id="{814412D0-99C1-DEE3-6F26-C5C6CCF45868}"/>
              </a:ext>
            </a:extLst>
          </p:cNvPr>
          <p:cNvSpPr/>
          <p:nvPr/>
        </p:nvSpPr>
        <p:spPr bwMode="gray">
          <a:xfrm>
            <a:off x="668524" y="4582113"/>
            <a:ext cx="5256584" cy="93511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1A808AC-6CD5-9CB8-1BA1-21ABCB20C6AF}"/>
              </a:ext>
            </a:extLst>
          </p:cNvPr>
          <p:cNvSpPr/>
          <p:nvPr/>
        </p:nvSpPr>
        <p:spPr bwMode="auto">
          <a:xfrm>
            <a:off x="428105" y="348265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60EC8D0-C872-9396-79DA-13B647340625}"/>
              </a:ext>
            </a:extLst>
          </p:cNvPr>
          <p:cNvSpPr/>
          <p:nvPr/>
        </p:nvSpPr>
        <p:spPr bwMode="auto">
          <a:xfrm>
            <a:off x="428105" y="445668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942BAB-A14A-05F6-2079-CF445AAC9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99" y="2575756"/>
            <a:ext cx="5882133" cy="3304375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0CFBBF60-11D6-1510-444B-132D3BD0E161}"/>
              </a:ext>
            </a:extLst>
          </p:cNvPr>
          <p:cNvSpPr/>
          <p:nvPr/>
        </p:nvSpPr>
        <p:spPr bwMode="gray">
          <a:xfrm>
            <a:off x="614723" y="3153668"/>
            <a:ext cx="2646089" cy="68407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655E2FB-09A1-F505-D810-EA00030A06AA}"/>
              </a:ext>
            </a:extLst>
          </p:cNvPr>
          <p:cNvSpPr/>
          <p:nvPr/>
        </p:nvSpPr>
        <p:spPr bwMode="auto">
          <a:xfrm>
            <a:off x="372638" y="302874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A3CD874-2C9C-ED58-0C61-C93B20201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461" y="3997072"/>
            <a:ext cx="1085347" cy="1459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326354D-4561-7B10-81DC-F4EFEFBB9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203" y="4187881"/>
            <a:ext cx="700751" cy="178763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1207F6DC-8F7A-ED24-34C8-A5DB0A3A329F}"/>
              </a:ext>
            </a:extLst>
          </p:cNvPr>
          <p:cNvSpPr/>
          <p:nvPr/>
        </p:nvSpPr>
        <p:spPr bwMode="gray">
          <a:xfrm>
            <a:off x="3272070" y="3153668"/>
            <a:ext cx="2743281" cy="68407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8B8198B-048A-BC96-B950-45320A662617}"/>
              </a:ext>
            </a:extLst>
          </p:cNvPr>
          <p:cNvSpPr/>
          <p:nvPr/>
        </p:nvSpPr>
        <p:spPr bwMode="auto">
          <a:xfrm>
            <a:off x="3026339" y="302874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6457BF4-5C2F-0554-FBD4-4674A42C7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723" y="4047874"/>
            <a:ext cx="4887490" cy="2335976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96D1D07B-526A-6314-B897-353B99BA3CBB}"/>
              </a:ext>
            </a:extLst>
          </p:cNvPr>
          <p:cNvSpPr/>
          <p:nvPr/>
        </p:nvSpPr>
        <p:spPr bwMode="auto">
          <a:xfrm>
            <a:off x="5065640" y="322164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1" name="화살표: 오각형 66">
            <a:extLst>
              <a:ext uri="{FF2B5EF4-FFF2-40B4-BE49-F238E27FC236}">
                <a16:creationId xmlns:a16="http://schemas.microsoft.com/office/drawing/2014/main" id="{B7116EDC-681A-6015-33C1-A0BB178469C0}"/>
              </a:ext>
            </a:extLst>
          </p:cNvPr>
          <p:cNvSpPr/>
          <p:nvPr/>
        </p:nvSpPr>
        <p:spPr bwMode="gray">
          <a:xfrm>
            <a:off x="5313866" y="3346457"/>
            <a:ext cx="478922" cy="16817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cxnSp>
        <p:nvCxnSpPr>
          <p:cNvPr id="22" name="직선 화살표 연결선 3">
            <a:extLst>
              <a:ext uri="{FF2B5EF4-FFF2-40B4-BE49-F238E27FC236}">
                <a16:creationId xmlns:a16="http://schemas.microsoft.com/office/drawing/2014/main" id="{5FCEA07F-E8BB-7910-1E36-3F128E7D552B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 bwMode="auto">
          <a:xfrm rot="5400000">
            <a:off x="4039275" y="2533822"/>
            <a:ext cx="533246" cy="2494859"/>
          </a:xfrm>
          <a:prstGeom prst="bentConnector3">
            <a:avLst>
              <a:gd name="adj1" fmla="val 7858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화살표: 오각형 66">
            <a:extLst>
              <a:ext uri="{FF2B5EF4-FFF2-40B4-BE49-F238E27FC236}">
                <a16:creationId xmlns:a16="http://schemas.microsoft.com/office/drawing/2014/main" id="{02EFF17F-9E16-33EC-3AD9-332ADDF931FF}"/>
              </a:ext>
            </a:extLst>
          </p:cNvPr>
          <p:cNvSpPr/>
          <p:nvPr/>
        </p:nvSpPr>
        <p:spPr bwMode="gray">
          <a:xfrm>
            <a:off x="3322197" y="4388456"/>
            <a:ext cx="310003" cy="13645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3" name="화살표: 오각형 66">
            <a:extLst>
              <a:ext uri="{FF2B5EF4-FFF2-40B4-BE49-F238E27FC236}">
                <a16:creationId xmlns:a16="http://schemas.microsoft.com/office/drawing/2014/main" id="{2B4A9116-2FD5-9C4E-9506-FF3B244BAE5E}"/>
              </a:ext>
            </a:extLst>
          </p:cNvPr>
          <p:cNvSpPr/>
          <p:nvPr/>
        </p:nvSpPr>
        <p:spPr bwMode="gray">
          <a:xfrm>
            <a:off x="2682134" y="4388456"/>
            <a:ext cx="376334" cy="13645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4EB6986-678C-1D58-CF2B-CDD6F6AB93D5}"/>
              </a:ext>
            </a:extLst>
          </p:cNvPr>
          <p:cNvSpPr/>
          <p:nvPr/>
        </p:nvSpPr>
        <p:spPr bwMode="auto">
          <a:xfrm>
            <a:off x="2438541" y="426266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E1709F5-F7F1-4787-8F63-291C53C9AD70}"/>
              </a:ext>
            </a:extLst>
          </p:cNvPr>
          <p:cNvSpPr/>
          <p:nvPr/>
        </p:nvSpPr>
        <p:spPr bwMode="auto">
          <a:xfrm>
            <a:off x="3075428" y="426266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10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054C3-02F3-73AC-6569-BB3EF8791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8FC66-7DB3-4511-8561-D1CDB9D7B5B9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B513776-EC40-D111-F7ED-336F5201B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746562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1.4 </a:t>
                      </a:r>
                      <a:r>
                        <a:rPr lang="ko-KR" altLang="en-US" sz="1200" b="1"/>
                        <a:t>참석정보 입력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4FE9CF0-9419-4600-FB09-AB4FD1A3E435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B79D70-5888-4BB2-B623-561274D6E613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민감정보 공유 대상 입력</a:t>
            </a:r>
            <a:b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작성시에만 입력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입력된 조직원은 민감정보 조회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CRM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계정을 보유한 조직원만 검색  및 추가 가능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계정 보유자만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리스팅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참석자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(P-Int’l)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가져오기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클릭 시 선행 입력한 내부 참석자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(P-Int’l)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중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CRM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계정을 보유한 임직원을 공유 대상에 일괄 등록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예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내부 참석자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A, B, C, D, E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CRM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계정 보유 내부 참석자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A, B, C =&gt; A, B, C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만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일괄 등록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4AB2D4-65A8-E63D-27BF-1BFD71286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5" y="1844675"/>
            <a:ext cx="6244662" cy="2628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화살표: 오각형 66">
            <a:extLst>
              <a:ext uri="{FF2B5EF4-FFF2-40B4-BE49-F238E27FC236}">
                <a16:creationId xmlns:a16="http://schemas.microsoft.com/office/drawing/2014/main" id="{9A34A579-76D7-2F77-5CC2-A9FF44DF4CD5}"/>
              </a:ext>
            </a:extLst>
          </p:cNvPr>
          <p:cNvSpPr/>
          <p:nvPr/>
        </p:nvSpPr>
        <p:spPr bwMode="gray">
          <a:xfrm>
            <a:off x="668524" y="3609020"/>
            <a:ext cx="5256584" cy="97210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8" name="화살표: 오각형 66">
            <a:extLst>
              <a:ext uri="{FF2B5EF4-FFF2-40B4-BE49-F238E27FC236}">
                <a16:creationId xmlns:a16="http://schemas.microsoft.com/office/drawing/2014/main" id="{F4156476-65E8-1AF6-3DF6-72B40A89ED02}"/>
              </a:ext>
            </a:extLst>
          </p:cNvPr>
          <p:cNvSpPr/>
          <p:nvPr/>
        </p:nvSpPr>
        <p:spPr bwMode="gray">
          <a:xfrm>
            <a:off x="668524" y="4582113"/>
            <a:ext cx="5256584" cy="93511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883C2CE-E761-EE2A-DCB8-424147BFD7B0}"/>
              </a:ext>
            </a:extLst>
          </p:cNvPr>
          <p:cNvSpPr/>
          <p:nvPr/>
        </p:nvSpPr>
        <p:spPr bwMode="auto">
          <a:xfrm>
            <a:off x="428105" y="445668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5E8788-C512-07C6-9823-F9800E7E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00" y="2600909"/>
            <a:ext cx="5882133" cy="3304375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A876409A-045F-CBAD-EAF7-CD8B3D3F3FAD}"/>
              </a:ext>
            </a:extLst>
          </p:cNvPr>
          <p:cNvSpPr/>
          <p:nvPr/>
        </p:nvSpPr>
        <p:spPr bwMode="gray">
          <a:xfrm>
            <a:off x="614723" y="3950101"/>
            <a:ext cx="2646089" cy="74338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E72BE50-E4B2-759D-774F-E2605613E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461" y="3997072"/>
            <a:ext cx="1085347" cy="1459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AC2EB4A-A4FC-80AD-DCBD-CE69FE461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203" y="4187881"/>
            <a:ext cx="700751" cy="17876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DF990E09-2E1D-1AC5-A520-D637277A85A5}"/>
              </a:ext>
            </a:extLst>
          </p:cNvPr>
          <p:cNvSpPr/>
          <p:nvPr/>
        </p:nvSpPr>
        <p:spPr bwMode="auto">
          <a:xfrm>
            <a:off x="372638" y="382424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051C185C-E88E-F0F0-C58D-DDB8E3835552}"/>
              </a:ext>
            </a:extLst>
          </p:cNvPr>
          <p:cNvSpPr/>
          <p:nvPr/>
        </p:nvSpPr>
        <p:spPr bwMode="gray">
          <a:xfrm>
            <a:off x="2111375" y="3950101"/>
            <a:ext cx="1149437" cy="22257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902870-A69D-9A89-C372-CCECE4BD664A}"/>
              </a:ext>
            </a:extLst>
          </p:cNvPr>
          <p:cNvSpPr/>
          <p:nvPr/>
        </p:nvSpPr>
        <p:spPr bwMode="auto">
          <a:xfrm>
            <a:off x="1861792" y="382424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E74987-5533-601F-5C93-ABAFF7391B05}"/>
              </a:ext>
            </a:extLst>
          </p:cNvPr>
          <p:cNvGrpSpPr/>
          <p:nvPr/>
        </p:nvGrpSpPr>
        <p:grpSpPr>
          <a:xfrm>
            <a:off x="6827289" y="4902061"/>
            <a:ext cx="2660073" cy="1253413"/>
            <a:chOff x="6694285" y="5114780"/>
            <a:chExt cx="2926080" cy="1378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4792E1-CE12-47F6-BF74-79CE9F56E69F}"/>
                </a:ext>
              </a:extLst>
            </p:cNvPr>
            <p:cNvSpPr/>
            <p:nvPr/>
          </p:nvSpPr>
          <p:spPr bwMode="auto">
            <a:xfrm>
              <a:off x="6694285" y="5114780"/>
              <a:ext cx="2926080" cy="324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32A55C7-3D2A-B2FC-D295-DF22981BD71C}"/>
                </a:ext>
              </a:extLst>
            </p:cNvPr>
            <p:cNvSpPr/>
            <p:nvPr/>
          </p:nvSpPr>
          <p:spPr bwMode="auto">
            <a:xfrm>
              <a:off x="6694285" y="5485423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민감정보 공유 대상에 일부 임직원이 조회되지 않습니다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민감정보는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CRM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접속 후 조회 가능한 정보이기에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민감정보 공유 대상 항목에서 임직원 검색 시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CRM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계정을 보유한 임직원만 조회 됩니다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kumimoji="1" lang="en-US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4216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36938-8B51-B30B-2F5C-D8A9E7506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B85A3-B1FC-C978-BB60-7CFE9489ABAD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4CADEF6-8CD9-9FAA-9260-96AC82498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704040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1.4 </a:t>
                      </a:r>
                      <a:r>
                        <a:rPr lang="ko-KR" altLang="en-US" sz="1200" b="1"/>
                        <a:t>참석정보 입력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3158981-D611-8C05-FACF-449A365AEB2C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A5C4FD-185A-3B6F-24BC-1D01C095DD92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선물 내역 해당 여부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 참석자로 등록 된 거래선 담당자에게 선물을 전달한 경우 클릭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선물 전달 대상 및 </a:t>
            </a: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선물명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입력</a:t>
            </a:r>
            <a:b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① 클릭 시 입력 항목 노출</a:t>
            </a:r>
            <a:b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선물 전달 대상 입력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단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 참석자로 등록 된 대상만 입력 가능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선물명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수기 입력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복수 담당자 및 선물 발송 시 클릭</a:t>
            </a:r>
            <a:b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- ‘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행 추가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‘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버튼 클릭 후 동일한 방식으로 작성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3A9F93-7DFC-6D28-AE99-53DE73883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5" y="1844675"/>
            <a:ext cx="6244662" cy="2628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801574-E87F-A4D0-674E-FF655404E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00" y="2600909"/>
            <a:ext cx="5882133" cy="386589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화살표: 오각형 66">
            <a:extLst>
              <a:ext uri="{FF2B5EF4-FFF2-40B4-BE49-F238E27FC236}">
                <a16:creationId xmlns:a16="http://schemas.microsoft.com/office/drawing/2014/main" id="{4CD8A5B9-300B-C2E2-837C-18B615410E7B}"/>
              </a:ext>
            </a:extLst>
          </p:cNvPr>
          <p:cNvSpPr/>
          <p:nvPr/>
        </p:nvSpPr>
        <p:spPr bwMode="gray">
          <a:xfrm>
            <a:off x="632520" y="4819374"/>
            <a:ext cx="701874" cy="37382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0D13E75-B2B9-C38C-19B5-7E932E6D2853}"/>
              </a:ext>
            </a:extLst>
          </p:cNvPr>
          <p:cNvSpPr/>
          <p:nvPr/>
        </p:nvSpPr>
        <p:spPr bwMode="auto">
          <a:xfrm>
            <a:off x="369936" y="471935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47643A89-F57D-F9CD-2B49-CFF9A3436EC8}"/>
              </a:ext>
            </a:extLst>
          </p:cNvPr>
          <p:cNvSpPr/>
          <p:nvPr/>
        </p:nvSpPr>
        <p:spPr bwMode="gray">
          <a:xfrm>
            <a:off x="621936" y="5269266"/>
            <a:ext cx="5051144" cy="45831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화살표: 오각형 66">
            <a:extLst>
              <a:ext uri="{FF2B5EF4-FFF2-40B4-BE49-F238E27FC236}">
                <a16:creationId xmlns:a16="http://schemas.microsoft.com/office/drawing/2014/main" id="{BB61C918-3973-BC07-7614-7DAE8E17EEB1}"/>
              </a:ext>
            </a:extLst>
          </p:cNvPr>
          <p:cNvSpPr/>
          <p:nvPr/>
        </p:nvSpPr>
        <p:spPr bwMode="gray">
          <a:xfrm>
            <a:off x="5547312" y="5031423"/>
            <a:ext cx="464358" cy="20338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2F40367-2A3B-0029-2AA8-5159DA5AAB15}"/>
              </a:ext>
            </a:extLst>
          </p:cNvPr>
          <p:cNvSpPr/>
          <p:nvPr/>
        </p:nvSpPr>
        <p:spPr bwMode="auto">
          <a:xfrm>
            <a:off x="369936" y="519880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3888950-505A-6597-13BE-17EBDE20200A}"/>
              </a:ext>
            </a:extLst>
          </p:cNvPr>
          <p:cNvSpPr/>
          <p:nvPr/>
        </p:nvSpPr>
        <p:spPr bwMode="auto">
          <a:xfrm>
            <a:off x="5313068" y="486738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0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8A25F-F5E0-CB28-C311-A1A332029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341E6-8713-1ADD-D218-B274BEC1B670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4CB183D-7E79-1C02-720A-D5B765DA6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719841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1.5 </a:t>
                      </a:r>
                      <a:r>
                        <a:rPr lang="ko-KR" altLang="en-US" sz="1200" b="1"/>
                        <a:t>저장 및 제출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9DE21FB-29F7-EDCB-AE76-E703B00F6CB9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51F91A-826D-CAC1-5922-E741DAD0C85F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 시 임시 저장 및 신규 생성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클릭 시 현재 작성한 미팅메모 임시 저장 및 신규 미팅메모 생성 화면으로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재이동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 시 임시 저장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클릭 시 현재 작성한 미팅메모가 임시 저장 된 상태로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상세 페이지 이동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0" eaLnBrk="1" hangingPunct="1">
              <a:lnSpc>
                <a:spcPct val="120000"/>
              </a:lnSpc>
              <a:defRPr/>
            </a:pP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※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저장 클릭 시에도 미팅메모가 전사 공유되지 않으며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작성자 본인만 확인 가능한 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임시 저장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’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상태로 전환됨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endParaRPr lang="en-US" altLang="ko-KR" sz="120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72F2E8-588D-84C2-0893-05269ACFE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5" y="1844675"/>
            <a:ext cx="6244662" cy="2628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94F7C2-FF57-8845-8DB2-4268B969A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00" y="2600909"/>
            <a:ext cx="5882133" cy="386589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화살표: 오각형 66">
            <a:extLst>
              <a:ext uri="{FF2B5EF4-FFF2-40B4-BE49-F238E27FC236}">
                <a16:creationId xmlns:a16="http://schemas.microsoft.com/office/drawing/2014/main" id="{65239537-62CD-A62E-CE04-D4CDB4B5BCCA}"/>
              </a:ext>
            </a:extLst>
          </p:cNvPr>
          <p:cNvSpPr/>
          <p:nvPr/>
        </p:nvSpPr>
        <p:spPr bwMode="gray">
          <a:xfrm>
            <a:off x="5696152" y="6065761"/>
            <a:ext cx="474844" cy="27956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BD485EE-3499-401F-5D09-1909D5471C26}"/>
              </a:ext>
            </a:extLst>
          </p:cNvPr>
          <p:cNvSpPr/>
          <p:nvPr/>
        </p:nvSpPr>
        <p:spPr bwMode="auto">
          <a:xfrm>
            <a:off x="4351786" y="594546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58FA3A4D-4E82-33F6-2EE7-5B75CBBBC818}"/>
              </a:ext>
            </a:extLst>
          </p:cNvPr>
          <p:cNvSpPr/>
          <p:nvPr/>
        </p:nvSpPr>
        <p:spPr bwMode="gray">
          <a:xfrm>
            <a:off x="4601084" y="6065761"/>
            <a:ext cx="1095067" cy="27956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FB9E12D-780C-374E-BCBE-84A86F8B7171}"/>
              </a:ext>
            </a:extLst>
          </p:cNvPr>
          <p:cNvSpPr/>
          <p:nvPr/>
        </p:nvSpPr>
        <p:spPr bwMode="auto">
          <a:xfrm>
            <a:off x="5566308" y="594546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1AF2011-9F5F-D141-E5DE-F5C282BBDC2C}"/>
              </a:ext>
            </a:extLst>
          </p:cNvPr>
          <p:cNvGrpSpPr/>
          <p:nvPr/>
        </p:nvGrpSpPr>
        <p:grpSpPr>
          <a:xfrm>
            <a:off x="6827289" y="5133061"/>
            <a:ext cx="2660073" cy="1253413"/>
            <a:chOff x="6694285" y="5114780"/>
            <a:chExt cx="2926080" cy="137875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146DAFE-5717-3C0C-39C0-DEDB3A6E679D}"/>
                </a:ext>
              </a:extLst>
            </p:cNvPr>
            <p:cNvSpPr/>
            <p:nvPr/>
          </p:nvSpPr>
          <p:spPr bwMode="auto">
            <a:xfrm>
              <a:off x="6694285" y="5114780"/>
              <a:ext cx="2926080" cy="324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034AEAB-3FF6-22FA-139A-97463EDF522F}"/>
                </a:ext>
              </a:extLst>
            </p:cNvPr>
            <p:cNvSpPr/>
            <p:nvPr/>
          </p:nvSpPr>
          <p:spPr bwMode="auto">
            <a:xfrm>
              <a:off x="6694285" y="5485423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임시 저장은 며칠까지 가능한가요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임시 저장 기한은 제한 없습니다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단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,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미팅 정보 공유의 적시성을 고려하여 가능한 빠르게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작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성 완료 부탁드립니다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2825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F7798-DFC0-BCB2-028D-75F9E3F17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D9CAF-F91D-BA28-4A4C-554255DC6E3A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D5D5EF1-3687-78DB-906F-E6F8724CA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076432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1.5 </a:t>
                      </a:r>
                      <a:r>
                        <a:rPr lang="ko-KR" altLang="en-US" sz="1200" b="1"/>
                        <a:t>저장 및 제출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EA193F6-A1A9-E81F-D6ED-27F0661F31AF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ECA51B-94E4-1905-7F1D-FFB64ABF47A6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작성 완료 클릭 시 미팅메모 등록 완료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전사 공유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클릭 시 미팅메모 전사 공유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 완료 전엔 전사 공유되지 않으며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작성자만 확인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이메일 발송 및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URL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복사 기능은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 완료 후 사용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defRPr/>
            </a:pP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※ ‘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작성 완료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'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를 클릭하여야 미팅메모가 전사 공유 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제출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됨</a:t>
            </a:r>
            <a:b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작성 완료 전엔 전사 공유되지 않아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작성자 외엔 확인 불가함</a:t>
            </a:r>
            <a:endParaRPr lang="en-US" altLang="ko-KR" sz="120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FAFBEF9-7A2D-A359-80A9-1B3DD38E4A08}"/>
              </a:ext>
            </a:extLst>
          </p:cNvPr>
          <p:cNvGrpSpPr/>
          <p:nvPr/>
        </p:nvGrpSpPr>
        <p:grpSpPr>
          <a:xfrm>
            <a:off x="6827289" y="5065683"/>
            <a:ext cx="2660073" cy="1253413"/>
            <a:chOff x="6694285" y="5114780"/>
            <a:chExt cx="2926080" cy="137875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C233461-D3DA-3547-A9A6-B4D6CE1F2DA3}"/>
                </a:ext>
              </a:extLst>
            </p:cNvPr>
            <p:cNvSpPr/>
            <p:nvPr/>
          </p:nvSpPr>
          <p:spPr bwMode="auto">
            <a:xfrm>
              <a:off x="6694285" y="5114780"/>
              <a:ext cx="2926080" cy="324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1499952-59E3-CAB7-90B5-0A9336D4E255}"/>
                </a:ext>
              </a:extLst>
            </p:cNvPr>
            <p:cNvSpPr/>
            <p:nvPr/>
          </p:nvSpPr>
          <p:spPr bwMode="auto">
            <a:xfrm>
              <a:off x="6694285" y="5485423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작성 완료 후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미팅메모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‘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삭제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’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버튼이 보이지 않습니다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어떻게 삭제하나요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작성 완료된 미팅메모는 삭제하실 수 없습니다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메모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수정 기능을 활용하여 주시기 바랍니다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kumimoji="1" lang="en-US" altLang="ko-KR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B9BA86A-AA6E-C3FA-870A-3FC98BBAF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9" y="1916833"/>
            <a:ext cx="6133461" cy="3132846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A86AC70-6B56-568E-EF98-A21F6AAFA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282" y="2253569"/>
            <a:ext cx="1208648" cy="243408"/>
          </a:xfrm>
          <a:prstGeom prst="rect">
            <a:avLst/>
          </a:prstGeom>
        </p:spPr>
      </p:pic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AD116DF1-ADAD-E9A2-DB22-B211001774FF}"/>
              </a:ext>
            </a:extLst>
          </p:cNvPr>
          <p:cNvSpPr/>
          <p:nvPr/>
        </p:nvSpPr>
        <p:spPr bwMode="gray">
          <a:xfrm>
            <a:off x="5251399" y="2271728"/>
            <a:ext cx="540810" cy="23371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6D6F1A1-EAE6-5A1C-370D-06C6B44F317D}"/>
              </a:ext>
            </a:extLst>
          </p:cNvPr>
          <p:cNvSpPr/>
          <p:nvPr/>
        </p:nvSpPr>
        <p:spPr bwMode="auto">
          <a:xfrm>
            <a:off x="5008166" y="214803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028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05AF2-1BD4-DF9D-BC9E-582A4BD31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4D698-C04F-DA7E-7327-4BB21852A335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A7467C4-A77E-BC73-2FFC-1722E9957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383779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1.5 </a:t>
                      </a:r>
                      <a:r>
                        <a:rPr lang="ko-KR" altLang="en-US" sz="1200" b="1"/>
                        <a:t>저장 및 제출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NDA </a:t>
                      </a:r>
                      <a:r>
                        <a:rPr lang="ko-KR" altLang="en-US" sz="1200" b="1"/>
                        <a:t>거래선 관리 </a:t>
                      </a:r>
                      <a:r>
                        <a:rPr lang="ko-KR" altLang="en-US" sz="1200" b="1" err="1"/>
                        <a:t>권한자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3830A00-312D-9894-E13B-EA5053C8D9F4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91591D-B0AC-F682-664E-F4940BD184F7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공유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NDA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거래선 미팅메모를 공유할 조직원 검색 및 등록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미팅메모 </a:t>
            </a: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엑세스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레벨 선택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기본값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읽기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전용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읽기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쓰기 선택 시 공유 받은 조직원이 해당 미팅메모 수정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R="0" lvl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※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레코드 유형 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NDA :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작성 완료 후 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공유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 기능을 통해 공유 대상자에 공유해야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 해당 조직원이 미팅메모를 조회할 수 있습니다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.</a:t>
            </a:r>
            <a:endParaRPr lang="en-US" altLang="ko-KR" sz="120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09D5B3B-F9A8-4D3C-23D8-C20A5627FB98}"/>
              </a:ext>
            </a:extLst>
          </p:cNvPr>
          <p:cNvGrpSpPr/>
          <p:nvPr/>
        </p:nvGrpSpPr>
        <p:grpSpPr>
          <a:xfrm>
            <a:off x="6827289" y="5236912"/>
            <a:ext cx="2660073" cy="1253413"/>
            <a:chOff x="6694285" y="5114780"/>
            <a:chExt cx="2926080" cy="137875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E5F9543-4085-8085-C0A8-4079F328D83D}"/>
                </a:ext>
              </a:extLst>
            </p:cNvPr>
            <p:cNvSpPr/>
            <p:nvPr/>
          </p:nvSpPr>
          <p:spPr bwMode="auto">
            <a:xfrm>
              <a:off x="6694285" y="5114780"/>
              <a:ext cx="2926080" cy="324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262BCC3-8331-7E35-1E8F-E84F1B6E39A7}"/>
                </a:ext>
              </a:extLst>
            </p:cNvPr>
            <p:cNvSpPr/>
            <p:nvPr/>
          </p:nvSpPr>
          <p:spPr bwMode="auto">
            <a:xfrm>
              <a:off x="6694285" y="5485423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공유 버튼이 보이지 않습니다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NDA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거래선 미팅메모의 공유 기능은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미팅메모 작성완료 후 노출됩니다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endParaRPr kumimoji="1" lang="en-US" altLang="ko-KR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3D2D0C0-0225-72CD-6301-074A5D92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9" y="1916834"/>
            <a:ext cx="6133461" cy="3118766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5030AD-42D9-EFA7-E099-4CC0145E7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9" y="2317234"/>
            <a:ext cx="1426273" cy="2908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A5F598F-E807-9606-D118-AB33BD445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032" y="2991677"/>
            <a:ext cx="4734335" cy="2561397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57E06618-D13A-93E4-8DF8-A6447FCB4966}"/>
              </a:ext>
            </a:extLst>
          </p:cNvPr>
          <p:cNvSpPr/>
          <p:nvPr/>
        </p:nvSpPr>
        <p:spPr bwMode="gray">
          <a:xfrm>
            <a:off x="5953713" y="2375068"/>
            <a:ext cx="402637" cy="20338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DAE5438-08B7-2A66-6630-A65389E643B5}"/>
              </a:ext>
            </a:extLst>
          </p:cNvPr>
          <p:cNvSpPr/>
          <p:nvPr/>
        </p:nvSpPr>
        <p:spPr bwMode="auto">
          <a:xfrm>
            <a:off x="5719469" y="221103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1" name="직선 화살표 연결선 3">
            <a:extLst>
              <a:ext uri="{FF2B5EF4-FFF2-40B4-BE49-F238E27FC236}">
                <a16:creationId xmlns:a16="http://schemas.microsoft.com/office/drawing/2014/main" id="{0FE1B8D2-4DF4-87A5-940C-570D6C3B1515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 bwMode="auto">
          <a:xfrm rot="5400000">
            <a:off x="4562002" y="1398647"/>
            <a:ext cx="413228" cy="2772832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화살표: 오각형 66">
            <a:extLst>
              <a:ext uri="{FF2B5EF4-FFF2-40B4-BE49-F238E27FC236}">
                <a16:creationId xmlns:a16="http://schemas.microsoft.com/office/drawing/2014/main" id="{1C9B66EA-0A37-BB28-F283-9BD8CBF279DC}"/>
              </a:ext>
            </a:extLst>
          </p:cNvPr>
          <p:cNvSpPr/>
          <p:nvPr/>
        </p:nvSpPr>
        <p:spPr bwMode="gray">
          <a:xfrm>
            <a:off x="1148706" y="3553105"/>
            <a:ext cx="4444374" cy="41280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5" name="화살표: 오각형 66">
            <a:extLst>
              <a:ext uri="{FF2B5EF4-FFF2-40B4-BE49-F238E27FC236}">
                <a16:creationId xmlns:a16="http://schemas.microsoft.com/office/drawing/2014/main" id="{D895ACE8-F71C-0E2A-5E95-2642D2990ADF}"/>
              </a:ext>
            </a:extLst>
          </p:cNvPr>
          <p:cNvSpPr/>
          <p:nvPr/>
        </p:nvSpPr>
        <p:spPr bwMode="gray">
          <a:xfrm>
            <a:off x="1148706" y="4228132"/>
            <a:ext cx="1408227" cy="117449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12FC2AE-E338-2BA2-D4C1-BFE1FA6CCE59}"/>
              </a:ext>
            </a:extLst>
          </p:cNvPr>
          <p:cNvSpPr/>
          <p:nvPr/>
        </p:nvSpPr>
        <p:spPr bwMode="auto">
          <a:xfrm>
            <a:off x="898736" y="342869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B50824D-680A-AE0E-CF99-23335F222FCB}"/>
              </a:ext>
            </a:extLst>
          </p:cNvPr>
          <p:cNvSpPr/>
          <p:nvPr/>
        </p:nvSpPr>
        <p:spPr bwMode="auto">
          <a:xfrm>
            <a:off x="898736" y="410012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F7C499-9076-D8BB-F217-0D9FBFBBB04D}"/>
              </a:ext>
            </a:extLst>
          </p:cNvPr>
          <p:cNvSpPr txBox="1"/>
          <p:nvPr/>
        </p:nvSpPr>
        <p:spPr>
          <a:xfrm>
            <a:off x="405588" y="5715924"/>
            <a:ext cx="6171005" cy="656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ko-KR" altLang="en-US" sz="1600" b="1">
                <a:solidFill>
                  <a:srgbClr val="0000FF"/>
                </a:solidFill>
                <a:cs typeface="Arial" panose="020B0604020202020204" pitchFamily="34" charset="0"/>
              </a:rPr>
              <a:t>상기 공유 기능은 </a:t>
            </a:r>
            <a:r>
              <a:rPr lang="en-US" altLang="ko-KR" sz="1600" b="1">
                <a:solidFill>
                  <a:srgbClr val="0000FF"/>
                </a:solidFill>
                <a:cs typeface="Arial" panose="020B0604020202020204" pitchFamily="34" charset="0"/>
              </a:rPr>
              <a:t>NDA </a:t>
            </a:r>
            <a:r>
              <a:rPr lang="ko-KR" altLang="en-US" sz="1600" b="1">
                <a:solidFill>
                  <a:srgbClr val="0000FF"/>
                </a:solidFill>
                <a:cs typeface="Arial" panose="020B0604020202020204" pitchFamily="34" charset="0"/>
              </a:rPr>
              <a:t>거래선 미팅메모에만 적용됩니다</a:t>
            </a:r>
            <a:r>
              <a:rPr lang="en-US" altLang="ko-KR" sz="1600" b="1">
                <a:solidFill>
                  <a:srgbClr val="0000FF"/>
                </a:solidFill>
                <a:cs typeface="Arial" panose="020B0604020202020204" pitchFamily="34" charset="0"/>
              </a:rPr>
              <a:t>.</a:t>
            </a:r>
            <a:br>
              <a:rPr lang="en-US" altLang="ko-KR" sz="1600" b="1">
                <a:solidFill>
                  <a:srgbClr val="0000FF"/>
                </a:solidFill>
                <a:cs typeface="Arial" panose="020B0604020202020204" pitchFamily="34" charset="0"/>
              </a:rPr>
            </a:br>
            <a:r>
              <a:rPr lang="en-US" altLang="ko-KR" sz="1600" b="1">
                <a:solidFill>
                  <a:srgbClr val="0000FF"/>
                </a:solidFill>
                <a:cs typeface="Arial" panose="020B0604020202020204" pitchFamily="34" charset="0"/>
              </a:rPr>
              <a:t>(</a:t>
            </a:r>
            <a:r>
              <a:rPr lang="ko-KR" altLang="en-US" sz="1600" b="1" u="sng">
                <a:solidFill>
                  <a:srgbClr val="0000FF"/>
                </a:solidFill>
                <a:cs typeface="Arial" panose="020B0604020202020204" pitchFamily="34" charset="0"/>
              </a:rPr>
              <a:t>일반 거래선 미팅메모 해당 없음</a:t>
            </a:r>
            <a:r>
              <a:rPr lang="en-US" altLang="ko-KR" sz="1600" b="1">
                <a:solidFill>
                  <a:srgbClr val="0000FF"/>
                </a:solidFill>
                <a:cs typeface="Arial" panose="020B0604020202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009143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E95F8-5D02-4A63-69CD-211361668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E5667-ACF7-E779-4C9F-0E63FF466FD8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D0AA6CB-A303-5F8A-D5EE-80DF54DBF985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1.6 </a:t>
                      </a:r>
                      <a:r>
                        <a:rPr lang="ko-KR" altLang="en-US" sz="1200" b="1"/>
                        <a:t>추가정보 입력 및 기능 활용</a:t>
                      </a:r>
                      <a:r>
                        <a:rPr lang="en-US" altLang="ko-KR" sz="1200" b="1"/>
                        <a:t>_</a:t>
                      </a:r>
                      <a:r>
                        <a:rPr lang="ko-KR" altLang="en-US" sz="1200" b="1"/>
                        <a:t>취급품목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844FCBB-F12D-3BC0-A96D-52083047729C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6EE035-9E22-9A7F-B3E4-3C18DEA74FEE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관련정보 클릭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상세페이지 기본값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취급 품목 추가 클릭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미팅에서 논의된 품목을 기재하여 기록 및 관리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Material Group Lv.3, 4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추가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자재 명 검색 및 선택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복수 선택 가능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자재 명 부분 검색시에도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Lv.3, 4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기준 연관 자재 명 리스트업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 시 테이블 형태의 고급 검색 가능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자재 그룹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Lv.1~4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까지 확인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C6F9AB-04AA-8F30-34B3-32AD14C6F63F}"/>
              </a:ext>
            </a:extLst>
          </p:cNvPr>
          <p:cNvGrpSpPr/>
          <p:nvPr/>
        </p:nvGrpSpPr>
        <p:grpSpPr>
          <a:xfrm>
            <a:off x="6827289" y="4873177"/>
            <a:ext cx="2660073" cy="1253413"/>
            <a:chOff x="6694285" y="5114780"/>
            <a:chExt cx="2926080" cy="137875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4C4365-380B-3934-E2AD-4985042CE32D}"/>
                </a:ext>
              </a:extLst>
            </p:cNvPr>
            <p:cNvSpPr/>
            <p:nvPr/>
          </p:nvSpPr>
          <p:spPr bwMode="auto">
            <a:xfrm>
              <a:off x="6694285" y="5114780"/>
              <a:ext cx="2926080" cy="324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A30CB8C-A462-D73D-05CB-F49A3EE37D44}"/>
                </a:ext>
              </a:extLst>
            </p:cNvPr>
            <p:cNvSpPr/>
            <p:nvPr/>
          </p:nvSpPr>
          <p:spPr bwMode="auto">
            <a:xfrm>
              <a:off x="6694285" y="5485423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추가정보는 작성완료 후에만 입력 가능한가요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임시저장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상태에서도 언제든 입력 가능하며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작성완료 후에는 완료 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30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일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(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작성완료 후 미팅메모 수정 가능 기간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)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내에 입력 가능합니다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AB80926B-18FF-0C7E-1E28-5B5654D4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9" y="1916832"/>
            <a:ext cx="6133461" cy="3132555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화살표: 오각형 66">
            <a:extLst>
              <a:ext uri="{FF2B5EF4-FFF2-40B4-BE49-F238E27FC236}">
                <a16:creationId xmlns:a16="http://schemas.microsoft.com/office/drawing/2014/main" id="{21A07553-C10C-F2B2-5868-705D3B226940}"/>
              </a:ext>
            </a:extLst>
          </p:cNvPr>
          <p:cNvSpPr/>
          <p:nvPr/>
        </p:nvSpPr>
        <p:spPr bwMode="gray">
          <a:xfrm>
            <a:off x="3425825" y="2479675"/>
            <a:ext cx="374650" cy="16769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4BA1F70-4374-4CA2-5650-9A8B9347922B}"/>
              </a:ext>
            </a:extLst>
          </p:cNvPr>
          <p:cNvSpPr/>
          <p:nvPr/>
        </p:nvSpPr>
        <p:spPr bwMode="auto">
          <a:xfrm>
            <a:off x="3173825" y="235858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7" name="화살표: 오각형 66">
            <a:extLst>
              <a:ext uri="{FF2B5EF4-FFF2-40B4-BE49-F238E27FC236}">
                <a16:creationId xmlns:a16="http://schemas.microsoft.com/office/drawing/2014/main" id="{7385D8BA-9F59-C9D8-21EC-545FDBA86FE6}"/>
              </a:ext>
            </a:extLst>
          </p:cNvPr>
          <p:cNvSpPr/>
          <p:nvPr/>
        </p:nvSpPr>
        <p:spPr bwMode="gray">
          <a:xfrm>
            <a:off x="5877853" y="4597623"/>
            <a:ext cx="465923" cy="15903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BB443BF-4512-1E97-B061-CE4ADAAF400C}"/>
              </a:ext>
            </a:extLst>
          </p:cNvPr>
          <p:cNvSpPr/>
          <p:nvPr/>
        </p:nvSpPr>
        <p:spPr bwMode="auto">
          <a:xfrm>
            <a:off x="5626039" y="447018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8D56AB5-5A5C-4E5D-8FE1-9033A1AAB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981" y="2885558"/>
            <a:ext cx="3633321" cy="1584626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0" name="직선 화살표 연결선 3">
            <a:extLst>
              <a:ext uri="{FF2B5EF4-FFF2-40B4-BE49-F238E27FC236}">
                <a16:creationId xmlns:a16="http://schemas.microsoft.com/office/drawing/2014/main" id="{1375ECCE-DAB8-5BFA-4D41-CF9AADDBECB5}"/>
              </a:ext>
            </a:extLst>
          </p:cNvPr>
          <p:cNvCxnSpPr>
            <a:stCxn id="27" idx="0"/>
            <a:endCxn id="29" idx="3"/>
          </p:cNvCxnSpPr>
          <p:nvPr/>
        </p:nvCxnSpPr>
        <p:spPr bwMode="auto">
          <a:xfrm rot="16200000" flipV="1">
            <a:off x="5175683" y="3662490"/>
            <a:ext cx="919752" cy="950513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화살표: 오각형 66">
            <a:extLst>
              <a:ext uri="{FF2B5EF4-FFF2-40B4-BE49-F238E27FC236}">
                <a16:creationId xmlns:a16="http://schemas.microsoft.com/office/drawing/2014/main" id="{555493DF-AE3E-B24E-8E92-75157CD8BF48}"/>
              </a:ext>
            </a:extLst>
          </p:cNvPr>
          <p:cNvSpPr/>
          <p:nvPr/>
        </p:nvSpPr>
        <p:spPr bwMode="gray">
          <a:xfrm>
            <a:off x="1663699" y="3357856"/>
            <a:ext cx="1625601" cy="105698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BCA8C65-638C-D83F-FAC9-904D33EAF81F}"/>
              </a:ext>
            </a:extLst>
          </p:cNvPr>
          <p:cNvSpPr/>
          <p:nvPr/>
        </p:nvSpPr>
        <p:spPr bwMode="auto">
          <a:xfrm>
            <a:off x="1420037" y="321454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05D34C61-5BBC-73A5-6022-E43EBEE67530}"/>
              </a:ext>
            </a:extLst>
          </p:cNvPr>
          <p:cNvSpPr/>
          <p:nvPr/>
        </p:nvSpPr>
        <p:spPr bwMode="gray">
          <a:xfrm>
            <a:off x="1663699" y="3563938"/>
            <a:ext cx="1625601" cy="9525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453DED-CCBB-6705-5397-E07694A26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491" y="4769415"/>
            <a:ext cx="3633321" cy="1714893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직선 화살표 연결선 3">
            <a:extLst>
              <a:ext uri="{FF2B5EF4-FFF2-40B4-BE49-F238E27FC236}">
                <a16:creationId xmlns:a16="http://schemas.microsoft.com/office/drawing/2014/main" id="{239CF094-171E-D4B3-A384-F78729EC26C0}"/>
              </a:ext>
            </a:extLst>
          </p:cNvPr>
          <p:cNvCxnSpPr>
            <a:stCxn id="3" idx="1"/>
            <a:endCxn id="10" idx="1"/>
          </p:cNvCxnSpPr>
          <p:nvPr/>
        </p:nvCxnSpPr>
        <p:spPr bwMode="auto">
          <a:xfrm rot="10800000" flipV="1">
            <a:off x="1525491" y="3611562"/>
            <a:ext cx="138208" cy="2015299"/>
          </a:xfrm>
          <a:prstGeom prst="bentConnector3">
            <a:avLst>
              <a:gd name="adj1" fmla="val 265403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6478AC34-C4F6-5D91-FAA7-D8C065455F8B}"/>
              </a:ext>
            </a:extLst>
          </p:cNvPr>
          <p:cNvSpPr/>
          <p:nvPr/>
        </p:nvSpPr>
        <p:spPr bwMode="auto">
          <a:xfrm>
            <a:off x="1418541" y="344248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092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54416-0391-57E9-8551-C35CB3D3F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AC719-D1C3-988A-81AF-DCD837FC54D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52C054B-9C1F-AC2E-432A-2C6E4254D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936147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1.6 </a:t>
                      </a:r>
                      <a:r>
                        <a:rPr lang="ko-KR" altLang="en-US" sz="1200" b="1"/>
                        <a:t>추가정보 입력 및 기능 활용</a:t>
                      </a:r>
                      <a:r>
                        <a:rPr lang="en-US" altLang="ko-KR" sz="1200" b="1"/>
                        <a:t>_</a:t>
                      </a:r>
                      <a:r>
                        <a:rPr lang="ko-KR" altLang="en-US" sz="1200" b="1"/>
                        <a:t>요약 및 전문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86CC165-5E7D-AAA0-335D-51C360B606BB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7F8C7B-0CA3-5F18-631C-5A8DDE879186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관련정보 클릭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상세페이지 기본값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요약 및 전문 섹션 확인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클로바노트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또는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팀즈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활용 미팅메모 생성 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 작성 후 임시저장 시점에 조회 중이던 회의록 요약 및 전문 저장 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제목 클릭 시 저장된 회의록 요약 및 전문 전체 확인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C5BAA29-7AA5-9E3D-E34F-B738D82787A3}"/>
              </a:ext>
            </a:extLst>
          </p:cNvPr>
          <p:cNvGrpSpPr/>
          <p:nvPr/>
        </p:nvGrpSpPr>
        <p:grpSpPr>
          <a:xfrm>
            <a:off x="6827289" y="4568882"/>
            <a:ext cx="2660073" cy="1253413"/>
            <a:chOff x="6694285" y="5114780"/>
            <a:chExt cx="2926080" cy="137875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3834025-E85B-ACED-0952-B668BD45C7B3}"/>
                </a:ext>
              </a:extLst>
            </p:cNvPr>
            <p:cNvSpPr/>
            <p:nvPr/>
          </p:nvSpPr>
          <p:spPr bwMode="auto">
            <a:xfrm>
              <a:off x="6694285" y="5114780"/>
              <a:ext cx="2926080" cy="324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95D761D-C596-18CB-860B-438519C5B090}"/>
                </a:ext>
              </a:extLst>
            </p:cNvPr>
            <p:cNvSpPr/>
            <p:nvPr/>
          </p:nvSpPr>
          <p:spPr bwMode="auto">
            <a:xfrm>
              <a:off x="6694285" y="5485423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저장된 요약 및 전문이 없습니다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요약 및 전문은 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‘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클로바노트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’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또는 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‘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팀즈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’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활용 미팅메모 생성 시에만 저장됩니다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또한 미팅메모 임시저장 버튼 클릭 시점에서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상세보기 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(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회의록 리스트가 아닌 요약 및 전문 확인 창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)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중이던 회의록이 저장되는 점 참고 바랍니다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2CA3DE09-B238-FC81-F382-ACC42ABA6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9" y="1916832"/>
            <a:ext cx="6133461" cy="309865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화살표: 오각형 66">
            <a:extLst>
              <a:ext uri="{FF2B5EF4-FFF2-40B4-BE49-F238E27FC236}">
                <a16:creationId xmlns:a16="http://schemas.microsoft.com/office/drawing/2014/main" id="{2CE181BC-35BB-A635-20C5-474FF579C2FA}"/>
              </a:ext>
            </a:extLst>
          </p:cNvPr>
          <p:cNvSpPr/>
          <p:nvPr/>
        </p:nvSpPr>
        <p:spPr bwMode="gray">
          <a:xfrm>
            <a:off x="4176184" y="3859584"/>
            <a:ext cx="910166" cy="15903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B866DB6-6F6D-3045-B777-2AD9F2F413ED}"/>
              </a:ext>
            </a:extLst>
          </p:cNvPr>
          <p:cNvSpPr/>
          <p:nvPr/>
        </p:nvSpPr>
        <p:spPr bwMode="auto">
          <a:xfrm>
            <a:off x="3228578" y="330661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화살표: 오각형 66">
            <a:extLst>
              <a:ext uri="{FF2B5EF4-FFF2-40B4-BE49-F238E27FC236}">
                <a16:creationId xmlns:a16="http://schemas.microsoft.com/office/drawing/2014/main" id="{D8DF5A4D-0DEF-3DE7-CB38-6D0B110AE679}"/>
              </a:ext>
            </a:extLst>
          </p:cNvPr>
          <p:cNvSpPr/>
          <p:nvPr/>
        </p:nvSpPr>
        <p:spPr bwMode="gray">
          <a:xfrm>
            <a:off x="3476626" y="3429000"/>
            <a:ext cx="2847974" cy="78105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9691543-A1FC-6CE0-74E4-D0AC92032D58}"/>
              </a:ext>
            </a:extLst>
          </p:cNvPr>
          <p:cNvSpPr/>
          <p:nvPr/>
        </p:nvSpPr>
        <p:spPr bwMode="auto">
          <a:xfrm>
            <a:off x="3926160" y="373834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64B3238-50EA-E1A3-1B66-797A64A3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174" y="4449202"/>
            <a:ext cx="4174808" cy="2001456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직선 화살표 연결선 3">
            <a:extLst>
              <a:ext uri="{FF2B5EF4-FFF2-40B4-BE49-F238E27FC236}">
                <a16:creationId xmlns:a16="http://schemas.microsoft.com/office/drawing/2014/main" id="{0AD9EC01-2F08-8B19-B507-DD2B3315933B}"/>
              </a:ext>
            </a:extLst>
          </p:cNvPr>
          <p:cNvCxnSpPr>
            <a:cxnSpLocks/>
            <a:stCxn id="20" idx="2"/>
            <a:endCxn id="32" idx="0"/>
          </p:cNvCxnSpPr>
          <p:nvPr/>
        </p:nvCxnSpPr>
        <p:spPr bwMode="auto">
          <a:xfrm rot="5400000">
            <a:off x="3777631" y="3595566"/>
            <a:ext cx="430584" cy="1276689"/>
          </a:xfrm>
          <a:prstGeom prst="bentConnector3">
            <a:avLst>
              <a:gd name="adj1" fmla="val 61798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626134F5-DA3C-19AC-0035-D4350C046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107" y="5151343"/>
            <a:ext cx="160894" cy="8849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29F76D2-BBBA-C558-E91A-A193E9247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107" y="6136292"/>
            <a:ext cx="172006" cy="8810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200B2B1-1217-21A7-3EC6-6C15C30FF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1985" y="2332863"/>
            <a:ext cx="2959765" cy="244240"/>
          </a:xfrm>
          <a:prstGeom prst="rect">
            <a:avLst/>
          </a:prstGeom>
        </p:spPr>
      </p:pic>
      <p:sp>
        <p:nvSpPr>
          <p:cNvPr id="50" name="화살표: 오각형 66">
            <a:extLst>
              <a:ext uri="{FF2B5EF4-FFF2-40B4-BE49-F238E27FC236}">
                <a16:creationId xmlns:a16="http://schemas.microsoft.com/office/drawing/2014/main" id="{91292033-0E8D-4631-854B-610222B802EF}"/>
              </a:ext>
            </a:extLst>
          </p:cNvPr>
          <p:cNvSpPr/>
          <p:nvPr/>
        </p:nvSpPr>
        <p:spPr bwMode="gray">
          <a:xfrm>
            <a:off x="3440644" y="2380364"/>
            <a:ext cx="374650" cy="16769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DBF6D08-8885-319B-8D70-7E6935326A6D}"/>
              </a:ext>
            </a:extLst>
          </p:cNvPr>
          <p:cNvSpPr/>
          <p:nvPr/>
        </p:nvSpPr>
        <p:spPr bwMode="auto">
          <a:xfrm>
            <a:off x="3192390" y="226350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836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CED42-5223-B2C0-993A-1E826D0C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2D731-A9C7-F4CC-9880-1AB7950FEF1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9C58477-C6DB-2EF6-E709-76CF2F6E3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627036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1.6 </a:t>
                      </a:r>
                      <a:r>
                        <a:rPr lang="ko-KR" altLang="en-US" sz="1200" b="1"/>
                        <a:t>추가정보 입력 및 기능 활용</a:t>
                      </a:r>
                      <a:r>
                        <a:rPr lang="en-US" altLang="ko-KR" sz="1200" b="1"/>
                        <a:t>_</a:t>
                      </a:r>
                      <a:r>
                        <a:rPr lang="ko-KR" altLang="en-US" sz="1200" b="1"/>
                        <a:t>민감파일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E81B345-5BBA-D9C1-1B7E-4F57BFD82A4C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A66882-3FB8-F5E7-9F88-823F393E04CC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민감정보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민감정보 파일 업로드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텍스트 중심의 민감정보만이 아닌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파일 업로드를 통한 민감정보 공유 방식 확장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※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외부망에서도 복호화 및 민감파일 업로드 가능합니다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.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450822-D86C-77B5-9234-43A2F425A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9" y="1916832"/>
            <a:ext cx="6133461" cy="3125803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6BD36F07-7B97-CCD7-D0D2-8721976ED2C3}"/>
              </a:ext>
            </a:extLst>
          </p:cNvPr>
          <p:cNvSpPr/>
          <p:nvPr/>
        </p:nvSpPr>
        <p:spPr bwMode="gray">
          <a:xfrm>
            <a:off x="5885391" y="4366137"/>
            <a:ext cx="434975" cy="18647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0D820B7-7E40-5C72-34FB-B18D336A69B4}"/>
              </a:ext>
            </a:extLst>
          </p:cNvPr>
          <p:cNvSpPr/>
          <p:nvPr/>
        </p:nvSpPr>
        <p:spPr bwMode="auto">
          <a:xfrm>
            <a:off x="5635508" y="424428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88937A55-2BED-7570-F6CC-DFB60D6A5AC5}"/>
              </a:ext>
            </a:extLst>
          </p:cNvPr>
          <p:cNvSpPr/>
          <p:nvPr/>
        </p:nvSpPr>
        <p:spPr bwMode="gray">
          <a:xfrm>
            <a:off x="3832225" y="2581275"/>
            <a:ext cx="374650" cy="16769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9BA25F9-BCAE-7074-15F3-490C351302C3}"/>
              </a:ext>
            </a:extLst>
          </p:cNvPr>
          <p:cNvSpPr/>
          <p:nvPr/>
        </p:nvSpPr>
        <p:spPr bwMode="auto">
          <a:xfrm>
            <a:off x="3580225" y="246018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05AB049-ED51-1E6A-142F-7C9B18AD0D8E}"/>
              </a:ext>
            </a:extLst>
          </p:cNvPr>
          <p:cNvGrpSpPr/>
          <p:nvPr/>
        </p:nvGrpSpPr>
        <p:grpSpPr>
          <a:xfrm>
            <a:off x="6827289" y="4552913"/>
            <a:ext cx="2660073" cy="1253412"/>
            <a:chOff x="6694285" y="5114781"/>
            <a:chExt cx="2926080" cy="137875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AFA8666-B3A2-5F25-A61D-D0462EBB337D}"/>
                </a:ext>
              </a:extLst>
            </p:cNvPr>
            <p:cNvSpPr/>
            <p:nvPr/>
          </p:nvSpPr>
          <p:spPr bwMode="auto">
            <a:xfrm>
              <a:off x="6694285" y="5114781"/>
              <a:ext cx="2926080" cy="324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B6022C7-C0CB-3779-03EA-F8BA932D9A14}"/>
                </a:ext>
              </a:extLst>
            </p:cNvPr>
            <p:cNvSpPr/>
            <p:nvPr/>
          </p:nvSpPr>
          <p:spPr bwMode="auto">
            <a:xfrm>
              <a:off x="6694285" y="5485423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업로드한 민감정보 파일을 조회할 수 있는 조직원은 누구인가요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민감정보 파일은 민감정보와 마찬가지로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 ‘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민감정보 공유 대상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’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에 등록한 조직원에게만 공유됩니다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(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그룹장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실장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본부장 등 소속 조직의 직속 상사는 공유 대상에 미등록 하여도 조회 가능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)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endParaRPr kumimoji="1" lang="en-US" altLang="ko-KR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7860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BEE2F-9992-99D1-7747-4215F918C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6F2FE-3BDF-0D1E-E493-124D2F76B2D8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7A3B97F-FA3A-D9AB-BCAE-4D5EADD1D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771739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1.6 </a:t>
                      </a:r>
                      <a:r>
                        <a:rPr lang="ko-KR" altLang="en-US" sz="1200" b="1"/>
                        <a:t>추가정보 입력 및 기능 활용</a:t>
                      </a:r>
                      <a:r>
                        <a:rPr lang="en-US" altLang="ko-KR" sz="1200" b="1"/>
                        <a:t>_To-Do List</a:t>
                      </a:r>
                      <a:endParaRPr lang="en-US" sz="11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684DE7C-9DB8-2937-BB0C-68D047F08A84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806601-3398-6C8B-0745-2A636F4E9A5B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To-Do List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새 이벤트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이벤트 제목 입력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이벤트 대상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고객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선택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미팅메모에 입력하지 않은 거래선에 소속된 고객 선택 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저장 불가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저장 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선택한 고객의 상세 페이지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연락처 상세 페이지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활동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’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탭 및 해당 고객이 소속된 거래선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'Timeline’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탭에 생성한 이벤트가 노출됨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03952F2-335B-0FEB-99AD-ACC49115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9" y="1916832"/>
            <a:ext cx="6117375" cy="3127403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D8AD879D-9321-C6F1-9643-6732AFB93A28}"/>
              </a:ext>
            </a:extLst>
          </p:cNvPr>
          <p:cNvSpPr/>
          <p:nvPr/>
        </p:nvSpPr>
        <p:spPr bwMode="gray">
          <a:xfrm>
            <a:off x="4197350" y="2834913"/>
            <a:ext cx="431800" cy="14301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D2A2207-DAFD-65E8-9DE5-54079ECD315D}"/>
              </a:ext>
            </a:extLst>
          </p:cNvPr>
          <p:cNvSpPr/>
          <p:nvPr/>
        </p:nvSpPr>
        <p:spPr bwMode="auto">
          <a:xfrm>
            <a:off x="3951701" y="271100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1" name="화살표: 오각형 66">
            <a:extLst>
              <a:ext uri="{FF2B5EF4-FFF2-40B4-BE49-F238E27FC236}">
                <a16:creationId xmlns:a16="http://schemas.microsoft.com/office/drawing/2014/main" id="{95CE7ADE-DADB-F4AC-A21F-96B245962C60}"/>
              </a:ext>
            </a:extLst>
          </p:cNvPr>
          <p:cNvSpPr/>
          <p:nvPr/>
        </p:nvSpPr>
        <p:spPr bwMode="gray">
          <a:xfrm>
            <a:off x="3479388" y="3011996"/>
            <a:ext cx="472300" cy="14444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0867242-1E4A-9F98-F729-5A7A8D50256E}"/>
              </a:ext>
            </a:extLst>
          </p:cNvPr>
          <p:cNvSpPr/>
          <p:nvPr/>
        </p:nvSpPr>
        <p:spPr bwMode="auto">
          <a:xfrm>
            <a:off x="3240824" y="288599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32" name="직선 화살표 연결선 3">
            <a:extLst>
              <a:ext uri="{FF2B5EF4-FFF2-40B4-BE49-F238E27FC236}">
                <a16:creationId xmlns:a16="http://schemas.microsoft.com/office/drawing/2014/main" id="{410A0DE7-5A37-19AE-44C8-59C22AE9A8BF}"/>
              </a:ext>
            </a:extLst>
          </p:cNvPr>
          <p:cNvCxnSpPr>
            <a:cxnSpLocks/>
            <a:stCxn id="21" idx="2"/>
            <a:endCxn id="28" idx="0"/>
          </p:cNvCxnSpPr>
          <p:nvPr/>
        </p:nvCxnSpPr>
        <p:spPr bwMode="auto">
          <a:xfrm rot="5400000">
            <a:off x="3533175" y="3116085"/>
            <a:ext cx="142012" cy="222714"/>
          </a:xfrm>
          <a:prstGeom prst="bentConnector3">
            <a:avLst>
              <a:gd name="adj1" fmla="val 3435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BA6CDF0-1726-6335-2CA3-BE84B09F08C4}"/>
              </a:ext>
            </a:extLst>
          </p:cNvPr>
          <p:cNvGrpSpPr/>
          <p:nvPr/>
        </p:nvGrpSpPr>
        <p:grpSpPr>
          <a:xfrm>
            <a:off x="1162469" y="3298448"/>
            <a:ext cx="4660709" cy="3140316"/>
            <a:chOff x="1162469" y="3329980"/>
            <a:chExt cx="4660709" cy="314031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0988224-81EF-6DE6-0B79-C140F6004B1A}"/>
                </a:ext>
              </a:extLst>
            </p:cNvPr>
            <p:cNvGrpSpPr/>
            <p:nvPr/>
          </p:nvGrpSpPr>
          <p:grpSpPr>
            <a:xfrm>
              <a:off x="1162469" y="3329980"/>
              <a:ext cx="4660709" cy="3140316"/>
              <a:chOff x="1162469" y="3329980"/>
              <a:chExt cx="4660709" cy="3140316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2F841502-E145-08B9-44ED-E2809ACE0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2469" y="3329980"/>
                <a:ext cx="4660709" cy="2247964"/>
              </a:xfrm>
              <a:prstGeom prst="rect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1DACC29E-6DC3-5A36-CE9C-FE58789335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2469" y="5015142"/>
                <a:ext cx="4660709" cy="1455154"/>
              </a:xfrm>
              <a:prstGeom prst="rect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235DF02-5D82-B894-FCEC-AE9F329EB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6338" y="4969503"/>
              <a:ext cx="4622800" cy="71539"/>
            </a:xfrm>
            <a:prstGeom prst="rect">
              <a:avLst/>
            </a:prstGeom>
          </p:spPr>
        </p:pic>
        <p:sp>
          <p:nvSpPr>
            <p:cNvPr id="39" name="화살표: 오각형 66">
              <a:extLst>
                <a:ext uri="{FF2B5EF4-FFF2-40B4-BE49-F238E27FC236}">
                  <a16:creationId xmlns:a16="http://schemas.microsoft.com/office/drawing/2014/main" id="{9F6D2135-AEC4-5AB6-0A20-BC89EB832C95}"/>
                </a:ext>
              </a:extLst>
            </p:cNvPr>
            <p:cNvSpPr/>
            <p:nvPr/>
          </p:nvSpPr>
          <p:spPr bwMode="gray">
            <a:xfrm>
              <a:off x="1239042" y="3550778"/>
              <a:ext cx="4414997" cy="309003"/>
            </a:xfrm>
            <a:prstGeom prst="rect">
              <a:avLst/>
            </a:prstGeom>
            <a:noFill/>
            <a:ln w="28575">
              <a:solidFill>
                <a:srgbClr val="002060"/>
              </a:solidFill>
              <a:prstDash val="solid"/>
            </a:ln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spcAft>
                  <a:spcPts val="300"/>
                </a:spcAft>
              </a:pPr>
              <a:endParaRPr lang="ko-KR" altLang="en-US" sz="1200" b="1" i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8E7F68D-C8B1-681E-0102-06B20760D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2734" y="4437491"/>
              <a:ext cx="4459146" cy="965242"/>
            </a:xfrm>
            <a:prstGeom prst="rect">
              <a:avLst/>
            </a:prstGeom>
          </p:spPr>
        </p:pic>
        <p:sp>
          <p:nvSpPr>
            <p:cNvPr id="40" name="화살표: 오각형 66">
              <a:extLst>
                <a:ext uri="{FF2B5EF4-FFF2-40B4-BE49-F238E27FC236}">
                  <a16:creationId xmlns:a16="http://schemas.microsoft.com/office/drawing/2014/main" id="{CF53E4D9-BA5A-7EBC-9EA5-82C4982E2065}"/>
                </a:ext>
              </a:extLst>
            </p:cNvPr>
            <p:cNvSpPr/>
            <p:nvPr/>
          </p:nvSpPr>
          <p:spPr bwMode="gray">
            <a:xfrm>
              <a:off x="1239042" y="4330700"/>
              <a:ext cx="4414997" cy="1095030"/>
            </a:xfrm>
            <a:prstGeom prst="rect">
              <a:avLst/>
            </a:prstGeom>
            <a:noFill/>
            <a:ln w="28575">
              <a:solidFill>
                <a:srgbClr val="002060"/>
              </a:solidFill>
              <a:prstDash val="solid"/>
            </a:ln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spcAft>
                  <a:spcPts val="300"/>
                </a:spcAft>
              </a:pPr>
              <a:endParaRPr lang="ko-KR" altLang="en-US" sz="1200" b="1" i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733F18A6-9BAC-6C84-474A-13A15361568A}"/>
              </a:ext>
            </a:extLst>
          </p:cNvPr>
          <p:cNvSpPr/>
          <p:nvPr/>
        </p:nvSpPr>
        <p:spPr bwMode="auto">
          <a:xfrm>
            <a:off x="989902" y="416792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6E3939A-E8A9-0154-BBA8-00EA7043F2BA}"/>
              </a:ext>
            </a:extLst>
          </p:cNvPr>
          <p:cNvSpPr/>
          <p:nvPr/>
        </p:nvSpPr>
        <p:spPr bwMode="auto">
          <a:xfrm>
            <a:off x="989902" y="338771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989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5CD39-D952-8DB9-4CB7-9C6C01786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62E38-28F8-0B4D-5D73-F397F6DF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04118"/>
            <a:ext cx="1418145" cy="307777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n-US" altLang="ko-KR" spc="-70" err="1"/>
              <a:t>Contents_PC</a:t>
            </a:r>
            <a:endParaRPr lang="en-US" altLang="ko-KR" spc="-7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1927E39-C867-66EB-ADE5-EDBC277D1A38}"/>
              </a:ext>
            </a:extLst>
          </p:cNvPr>
          <p:cNvGrpSpPr/>
          <p:nvPr/>
        </p:nvGrpSpPr>
        <p:grpSpPr>
          <a:xfrm>
            <a:off x="242888" y="1014382"/>
            <a:ext cx="6120000" cy="873541"/>
            <a:chOff x="242888" y="1360202"/>
            <a:chExt cx="6120000" cy="873541"/>
          </a:xfrm>
        </p:grpSpPr>
        <p:sp>
          <p:nvSpPr>
            <p:cNvPr id="4" name="화살표: 오각형 3">
              <a:extLst>
                <a:ext uri="{FF2B5EF4-FFF2-40B4-BE49-F238E27FC236}">
                  <a16:creationId xmlns:a16="http://schemas.microsoft.com/office/drawing/2014/main" id="{9BB0A879-A632-D41E-9E71-8F81B86B1239}"/>
                </a:ext>
              </a:extLst>
            </p:cNvPr>
            <p:cNvSpPr/>
            <p:nvPr/>
          </p:nvSpPr>
          <p:spPr bwMode="auto">
            <a:xfrm>
              <a:off x="242889" y="1360202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Step 2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CF2C34A-9DF9-5BF2-F061-F25518BE1E0A}"/>
                </a:ext>
              </a:extLst>
            </p:cNvPr>
            <p:cNvCxnSpPr/>
            <p:nvPr/>
          </p:nvCxnSpPr>
          <p:spPr bwMode="auto">
            <a:xfrm>
              <a:off x="242888" y="1808163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0007BC0-E2F3-BACE-4433-C91789FDF076}"/>
                </a:ext>
              </a:extLst>
            </p:cNvPr>
            <p:cNvSpPr/>
            <p:nvPr/>
          </p:nvSpPr>
          <p:spPr bwMode="auto">
            <a:xfrm>
              <a:off x="1949173" y="1371721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ko-KR" altLang="en-US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미팅메모 저장 </a:t>
              </a:r>
              <a:r>
                <a:rPr lang="en-US" altLang="ko-KR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/ </a:t>
              </a:r>
              <a:r>
                <a:rPr lang="ko-KR" altLang="en-US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제출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322743F-535E-2B71-4873-E95E7519D147}"/>
                </a:ext>
              </a:extLst>
            </p:cNvPr>
            <p:cNvSpPr/>
            <p:nvPr/>
          </p:nvSpPr>
          <p:spPr bwMode="auto">
            <a:xfrm>
              <a:off x="1765598" y="180882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임시 저장 및 제출</a:t>
              </a:r>
              <a:b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1.1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작성 정보 수정 및 제출</a:t>
              </a:r>
            </a:p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이메일 및 알림 메시지 발송</a:t>
              </a:r>
              <a:b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2.1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수신</a:t>
              </a: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/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참조인 설정</a:t>
              </a:r>
              <a:b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2.2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발송 템플릿 및 내역 확인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FB15ED-5E1D-C8D2-2E99-83E4FD956216}"/>
              </a:ext>
            </a:extLst>
          </p:cNvPr>
          <p:cNvGrpSpPr/>
          <p:nvPr/>
        </p:nvGrpSpPr>
        <p:grpSpPr>
          <a:xfrm>
            <a:off x="242888" y="3641814"/>
            <a:ext cx="6120000" cy="873541"/>
            <a:chOff x="242888" y="1360202"/>
            <a:chExt cx="6120000" cy="873541"/>
          </a:xfrm>
        </p:grpSpPr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CACB7C90-0147-A731-17B2-13C6DFE2DFE0}"/>
                </a:ext>
              </a:extLst>
            </p:cNvPr>
            <p:cNvSpPr/>
            <p:nvPr/>
          </p:nvSpPr>
          <p:spPr bwMode="auto">
            <a:xfrm>
              <a:off x="242889" y="1360202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3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0D840C-D00A-206B-58ED-16E3E53E69AF}"/>
                </a:ext>
              </a:extLst>
            </p:cNvPr>
            <p:cNvCxnSpPr/>
            <p:nvPr/>
          </p:nvCxnSpPr>
          <p:spPr bwMode="auto">
            <a:xfrm>
              <a:off x="242888" y="1808163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16D2538-AAAE-6E1D-1491-71AF91E2E1A6}"/>
                </a:ext>
              </a:extLst>
            </p:cNvPr>
            <p:cNvSpPr/>
            <p:nvPr/>
          </p:nvSpPr>
          <p:spPr bwMode="auto">
            <a:xfrm>
              <a:off x="1949173" y="1371721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ko-KR" altLang="en-US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미팅메모 조회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662B6D4-9D78-A163-AA35-D445DEABFD99}"/>
                </a:ext>
              </a:extLst>
            </p:cNvPr>
            <p:cNvSpPr/>
            <p:nvPr/>
          </p:nvSpPr>
          <p:spPr bwMode="auto">
            <a:xfrm>
              <a:off x="1765598" y="180882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미팅메모 목록 조회</a:t>
              </a:r>
              <a:br>
                <a:rPr lang="en-US" altLang="ko-KR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1.1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홈 화면 미팅메모 조회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1.2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미팅메모 </a:t>
              </a: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List View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필터 활용 조회</a:t>
              </a:r>
              <a:endPara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미팅메모 상세 내용 조회</a:t>
              </a:r>
              <a:br>
                <a:rPr lang="ko-KR" altLang="en-US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2.1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관련정보 조회</a:t>
              </a:r>
              <a:b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2.2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민감정보 및 공유 대상 조회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2.3 To-Do List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조회 </a:t>
              </a:r>
              <a:endParaRPr lang="ko-KR" altLang="en-US" sz="1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</p:grpSp>
      <p:sp>
        <p:nvSpPr>
          <p:cNvPr id="13" name="실행 단추: 앞으로 또는 다음으로 이동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561B2CD-3827-4D86-AB39-696CE52EBC83}"/>
              </a:ext>
            </a:extLst>
          </p:cNvPr>
          <p:cNvSpPr/>
          <p:nvPr/>
        </p:nvSpPr>
        <p:spPr bwMode="auto">
          <a:xfrm>
            <a:off x="1503373" y="1585461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실행 단추: 앞으로 또는 다음으로 이동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0137B57-D3CB-BF14-22D1-8B38E440B2F5}"/>
              </a:ext>
            </a:extLst>
          </p:cNvPr>
          <p:cNvSpPr/>
          <p:nvPr/>
        </p:nvSpPr>
        <p:spPr bwMode="auto">
          <a:xfrm>
            <a:off x="1503373" y="2324780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실행 단추: 앞으로 또는 다음으로 이동 1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9A94D68C-6294-68AD-8524-45DA4EBA15D4}"/>
              </a:ext>
            </a:extLst>
          </p:cNvPr>
          <p:cNvSpPr/>
          <p:nvPr/>
        </p:nvSpPr>
        <p:spPr bwMode="auto">
          <a:xfrm>
            <a:off x="1503373" y="4212893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실행 단추: 앞으로 또는 다음으로 이동 1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84245485-FE54-BF24-B7B3-3EDDD1E30AFB}"/>
              </a:ext>
            </a:extLst>
          </p:cNvPr>
          <p:cNvSpPr/>
          <p:nvPr/>
        </p:nvSpPr>
        <p:spPr bwMode="auto">
          <a:xfrm>
            <a:off x="1503373" y="5272539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56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0B94B-DB55-DBB0-29AD-233F696B5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BD1D-2312-2C20-B059-E003DE1EDFD8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9C1283B-D0B1-40AD-04CD-2D5077202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429239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1.6 </a:t>
                      </a:r>
                      <a:r>
                        <a:rPr lang="ko-KR" altLang="en-US" sz="1200" b="1"/>
                        <a:t>추가정보 입력 및 기능 활용</a:t>
                      </a:r>
                      <a:r>
                        <a:rPr lang="en-US" altLang="ko-KR" sz="1200" b="1"/>
                        <a:t>_To-Do List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B72361B-F771-CB94-0B9A-1B82E7D7388D}"/>
              </a:ext>
            </a:extLst>
          </p:cNvPr>
          <p:cNvSpPr/>
          <p:nvPr/>
        </p:nvSpPr>
        <p:spPr bwMode="auto">
          <a:xfrm>
            <a:off x="242888" y="1844050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1003FC-5342-A3AC-6185-EA0FE44A8E65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이벤트 시작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/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종료 일시 선택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시작일 선택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변경 시 종료일도 동일한 날짜로 자동 설정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시작시간 선택 시 종료 시간은 선택한 시간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+1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시간으로 자동 설정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필요 시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미리 알림 설정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이벤트 시작 시간 기준으로 미리 알림 설정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미리 알림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Salesforce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알림 수신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필요 시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이벤트 참석자 등록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P-Intl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내부 조직원 등록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참석자로 등록한 조직원의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Salesforce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캘린더에도 이벤트 자동 생성 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저장 클릭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8D1E6C2-C631-60CA-A801-6998D3AF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9" y="1916832"/>
            <a:ext cx="6117375" cy="3127403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F45EF522-52FB-1B15-677A-C717D6F8EFE0}"/>
              </a:ext>
            </a:extLst>
          </p:cNvPr>
          <p:cNvGrpSpPr/>
          <p:nvPr/>
        </p:nvGrpSpPr>
        <p:grpSpPr>
          <a:xfrm>
            <a:off x="1162469" y="3296112"/>
            <a:ext cx="4660709" cy="2059053"/>
            <a:chOff x="1162469" y="3329980"/>
            <a:chExt cx="4660709" cy="205905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C0B44F8-2AC4-5B3B-1CE0-E594C93B9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469" y="3329980"/>
              <a:ext cx="4660709" cy="2059053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F388369-A3C8-7EA7-A09C-772028AB3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6338" y="4969503"/>
              <a:ext cx="4622800" cy="7153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DF29A08-453B-DCA7-9A4B-82440C713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469" y="4833300"/>
            <a:ext cx="4660709" cy="164268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A1C80E-3786-00E5-F0A8-981920395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056" y="4805979"/>
            <a:ext cx="4622800" cy="45719"/>
          </a:xfrm>
          <a:prstGeom prst="rect">
            <a:avLst/>
          </a:prstGeom>
        </p:spPr>
      </p:pic>
      <p:sp>
        <p:nvSpPr>
          <p:cNvPr id="41" name="화살표: 오각형 66">
            <a:extLst>
              <a:ext uri="{FF2B5EF4-FFF2-40B4-BE49-F238E27FC236}">
                <a16:creationId xmlns:a16="http://schemas.microsoft.com/office/drawing/2014/main" id="{1716ED48-4F66-BE99-39A2-D5DE24518EB3}"/>
              </a:ext>
            </a:extLst>
          </p:cNvPr>
          <p:cNvSpPr/>
          <p:nvPr/>
        </p:nvSpPr>
        <p:spPr bwMode="gray">
          <a:xfrm>
            <a:off x="1228253" y="4512023"/>
            <a:ext cx="4414997" cy="29050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2" name="화살표: 오각형 66">
            <a:extLst>
              <a:ext uri="{FF2B5EF4-FFF2-40B4-BE49-F238E27FC236}">
                <a16:creationId xmlns:a16="http://schemas.microsoft.com/office/drawing/2014/main" id="{51AB2AA8-1DF3-D701-8DEE-21D272D691D0}"/>
              </a:ext>
            </a:extLst>
          </p:cNvPr>
          <p:cNvSpPr/>
          <p:nvPr/>
        </p:nvSpPr>
        <p:spPr bwMode="gray">
          <a:xfrm>
            <a:off x="1228254" y="4833845"/>
            <a:ext cx="2205826" cy="414957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8" name="화살표: 오각형 66">
            <a:extLst>
              <a:ext uri="{FF2B5EF4-FFF2-40B4-BE49-F238E27FC236}">
                <a16:creationId xmlns:a16="http://schemas.microsoft.com/office/drawing/2014/main" id="{30C655C2-F9E4-8E11-B8D6-7648C0548BEE}"/>
              </a:ext>
            </a:extLst>
          </p:cNvPr>
          <p:cNvSpPr/>
          <p:nvPr/>
        </p:nvSpPr>
        <p:spPr bwMode="gray">
          <a:xfrm>
            <a:off x="1228254" y="5517000"/>
            <a:ext cx="4414996" cy="60024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9A0DC57-F0EE-1CFD-CE75-3E74A78550D2}"/>
              </a:ext>
            </a:extLst>
          </p:cNvPr>
          <p:cNvSpPr/>
          <p:nvPr/>
        </p:nvSpPr>
        <p:spPr bwMode="auto">
          <a:xfrm>
            <a:off x="977948" y="438643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FF3BFB1-686E-B835-7FA3-65FD7B49BB5F}"/>
              </a:ext>
            </a:extLst>
          </p:cNvPr>
          <p:cNvSpPr/>
          <p:nvPr/>
        </p:nvSpPr>
        <p:spPr bwMode="auto">
          <a:xfrm>
            <a:off x="977948" y="470020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76A078A-9709-C174-23CF-F484A200EFE0}"/>
              </a:ext>
            </a:extLst>
          </p:cNvPr>
          <p:cNvSpPr/>
          <p:nvPr/>
        </p:nvSpPr>
        <p:spPr bwMode="auto">
          <a:xfrm>
            <a:off x="977948" y="539356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5" name="화살표: 오각형 66">
            <a:extLst>
              <a:ext uri="{FF2B5EF4-FFF2-40B4-BE49-F238E27FC236}">
                <a16:creationId xmlns:a16="http://schemas.microsoft.com/office/drawing/2014/main" id="{52D47E45-4338-3863-F295-F711EFE124CB}"/>
              </a:ext>
            </a:extLst>
          </p:cNvPr>
          <p:cNvSpPr/>
          <p:nvPr/>
        </p:nvSpPr>
        <p:spPr bwMode="gray">
          <a:xfrm>
            <a:off x="5510211" y="6285659"/>
            <a:ext cx="274637" cy="15030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61E9F0F-5555-8BBC-53E7-DDAAD00FA9FD}"/>
              </a:ext>
            </a:extLst>
          </p:cNvPr>
          <p:cNvSpPr/>
          <p:nvPr/>
        </p:nvSpPr>
        <p:spPr bwMode="auto">
          <a:xfrm>
            <a:off x="5291951" y="621371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581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20400-0647-8AEC-AE54-C649A1BF8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8A378-2A59-75B5-CDB6-33BD60AD0299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C668E62-E7E0-919D-F51D-FDAB7D775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327581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1.6 </a:t>
                      </a:r>
                      <a:r>
                        <a:rPr lang="ko-KR" altLang="en-US" sz="1200" b="1"/>
                        <a:t>추가정보 입력 및 기능 활용</a:t>
                      </a:r>
                      <a:r>
                        <a:rPr lang="en-US" altLang="ko-KR" sz="1200" b="1"/>
                        <a:t>_To-Do List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3030EB0-8231-5C82-5DB3-D2287C4A425C}"/>
              </a:ext>
            </a:extLst>
          </p:cNvPr>
          <p:cNvSpPr/>
          <p:nvPr/>
        </p:nvSpPr>
        <p:spPr bwMode="auto">
          <a:xfrm>
            <a:off x="242888" y="1844050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6A55F7-64F6-DBED-FA88-4F0768A7DD89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새 과업 클릭 및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제목 입력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과업 대상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고객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선택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미팅메모에 입력하지 않은 거래선에 소속된 고객 선택 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저장 불가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저장 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선택한 고객의 상세 페이지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연락처 상세 페이지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활동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’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탭 및 해당 고객이 소속된 거래선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'Timeline’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탭에 생성한 과업이 노출됨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마감 기한 선택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담당자 지정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과업 생성자가 기본 지정되며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담당자 변경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담당자 변경 후 저장 시 해당 조직원에 과업 배정 알림 자동 발송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이메일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필요 시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미리 알림 설정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저장 클릭 시 과업 생성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0F3403D-C92B-2728-DDB1-975E325B7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9" y="1916832"/>
            <a:ext cx="6117375" cy="3127403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4" name="화살표: 오각형 66">
            <a:extLst>
              <a:ext uri="{FF2B5EF4-FFF2-40B4-BE49-F238E27FC236}">
                <a16:creationId xmlns:a16="http://schemas.microsoft.com/office/drawing/2014/main" id="{BDB512F4-F818-278A-282A-B8C8ECD5D112}"/>
              </a:ext>
            </a:extLst>
          </p:cNvPr>
          <p:cNvSpPr/>
          <p:nvPr/>
        </p:nvSpPr>
        <p:spPr bwMode="gray">
          <a:xfrm>
            <a:off x="4098925" y="3011996"/>
            <a:ext cx="403226" cy="14444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02F9B7D-2BEF-F832-D631-34AFE148FB47}"/>
              </a:ext>
            </a:extLst>
          </p:cNvPr>
          <p:cNvSpPr/>
          <p:nvPr/>
        </p:nvSpPr>
        <p:spPr bwMode="auto">
          <a:xfrm>
            <a:off x="3851127" y="288599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46" name="직선 화살표 연결선 3">
            <a:extLst>
              <a:ext uri="{FF2B5EF4-FFF2-40B4-BE49-F238E27FC236}">
                <a16:creationId xmlns:a16="http://schemas.microsoft.com/office/drawing/2014/main" id="{B79BA867-F817-E8AC-D5EE-6A1AA3F76BBB}"/>
              </a:ext>
            </a:extLst>
          </p:cNvPr>
          <p:cNvCxnSpPr>
            <a:cxnSpLocks/>
            <a:stCxn id="44" idx="2"/>
            <a:endCxn id="51" idx="0"/>
          </p:cNvCxnSpPr>
          <p:nvPr/>
        </p:nvCxnSpPr>
        <p:spPr bwMode="auto">
          <a:xfrm rot="5400000">
            <a:off x="3712447" y="2834021"/>
            <a:ext cx="265676" cy="910506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E990F068-6598-206F-64C1-ACEC9F1D1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9" y="3422112"/>
            <a:ext cx="5326806" cy="2717287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7" name="화살표: 오각형 66">
            <a:extLst>
              <a:ext uri="{FF2B5EF4-FFF2-40B4-BE49-F238E27FC236}">
                <a16:creationId xmlns:a16="http://schemas.microsoft.com/office/drawing/2014/main" id="{F81CD906-F6DF-FBA1-8E93-C2D94CDBAC8B}"/>
              </a:ext>
            </a:extLst>
          </p:cNvPr>
          <p:cNvSpPr/>
          <p:nvPr/>
        </p:nvSpPr>
        <p:spPr bwMode="gray">
          <a:xfrm>
            <a:off x="812328" y="3659481"/>
            <a:ext cx="5067772" cy="24319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B57F6BD-1201-04B3-E3D6-C38F414A3283}"/>
              </a:ext>
            </a:extLst>
          </p:cNvPr>
          <p:cNvSpPr/>
          <p:nvPr/>
        </p:nvSpPr>
        <p:spPr bwMode="auto">
          <a:xfrm>
            <a:off x="563613" y="353503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9" name="화살표: 오각형 66">
            <a:extLst>
              <a:ext uri="{FF2B5EF4-FFF2-40B4-BE49-F238E27FC236}">
                <a16:creationId xmlns:a16="http://schemas.microsoft.com/office/drawing/2014/main" id="{264FD303-1599-B99F-7A38-CA147AA94D27}"/>
              </a:ext>
            </a:extLst>
          </p:cNvPr>
          <p:cNvSpPr/>
          <p:nvPr/>
        </p:nvSpPr>
        <p:spPr bwMode="gray">
          <a:xfrm>
            <a:off x="812328" y="4386066"/>
            <a:ext cx="5067772" cy="27565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60" name="화살표: 오각형 66">
            <a:extLst>
              <a:ext uri="{FF2B5EF4-FFF2-40B4-BE49-F238E27FC236}">
                <a16:creationId xmlns:a16="http://schemas.microsoft.com/office/drawing/2014/main" id="{1E42E7F5-CBD2-E39D-65D5-64ECEAF63E9A}"/>
              </a:ext>
            </a:extLst>
          </p:cNvPr>
          <p:cNvSpPr/>
          <p:nvPr/>
        </p:nvSpPr>
        <p:spPr bwMode="gray">
          <a:xfrm>
            <a:off x="812328" y="4751901"/>
            <a:ext cx="2506605" cy="26227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64" name="화살표: 오각형 66">
            <a:extLst>
              <a:ext uri="{FF2B5EF4-FFF2-40B4-BE49-F238E27FC236}">
                <a16:creationId xmlns:a16="http://schemas.microsoft.com/office/drawing/2014/main" id="{907E4BF0-1C88-E389-C61D-C71EF70A1D4D}"/>
              </a:ext>
            </a:extLst>
          </p:cNvPr>
          <p:cNvSpPr/>
          <p:nvPr/>
        </p:nvSpPr>
        <p:spPr bwMode="gray">
          <a:xfrm>
            <a:off x="3365029" y="4751901"/>
            <a:ext cx="2506605" cy="26227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65" name="화살표: 오각형 66">
            <a:extLst>
              <a:ext uri="{FF2B5EF4-FFF2-40B4-BE49-F238E27FC236}">
                <a16:creationId xmlns:a16="http://schemas.microsoft.com/office/drawing/2014/main" id="{BCBC8115-B8C6-9460-391B-486D62F09B77}"/>
              </a:ext>
            </a:extLst>
          </p:cNvPr>
          <p:cNvSpPr/>
          <p:nvPr/>
        </p:nvSpPr>
        <p:spPr bwMode="gray">
          <a:xfrm>
            <a:off x="812328" y="5148713"/>
            <a:ext cx="5067772" cy="58152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66" name="화살표: 오각형 66">
            <a:extLst>
              <a:ext uri="{FF2B5EF4-FFF2-40B4-BE49-F238E27FC236}">
                <a16:creationId xmlns:a16="http://schemas.microsoft.com/office/drawing/2014/main" id="{F8AB2837-22C4-45AB-176E-766130959034}"/>
              </a:ext>
            </a:extLst>
          </p:cNvPr>
          <p:cNvSpPr/>
          <p:nvPr/>
        </p:nvSpPr>
        <p:spPr bwMode="gray">
          <a:xfrm>
            <a:off x="5742781" y="5924351"/>
            <a:ext cx="274637" cy="15955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BF4DFB6-A410-3D9D-8C74-AFFDFBF18A5F}"/>
              </a:ext>
            </a:extLst>
          </p:cNvPr>
          <p:cNvSpPr/>
          <p:nvPr/>
        </p:nvSpPr>
        <p:spPr bwMode="auto">
          <a:xfrm>
            <a:off x="5490781" y="579549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EA2B9E-A7BC-873D-C1A2-390E10729D96}"/>
              </a:ext>
            </a:extLst>
          </p:cNvPr>
          <p:cNvSpPr/>
          <p:nvPr/>
        </p:nvSpPr>
        <p:spPr bwMode="auto">
          <a:xfrm>
            <a:off x="563613" y="425776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CA52A45-EDBE-A9DD-B839-782EB979DA3B}"/>
              </a:ext>
            </a:extLst>
          </p:cNvPr>
          <p:cNvSpPr/>
          <p:nvPr/>
        </p:nvSpPr>
        <p:spPr bwMode="auto">
          <a:xfrm>
            <a:off x="563613" y="461424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8D4E74D-D785-692C-9D0A-BF3678D54D75}"/>
              </a:ext>
            </a:extLst>
          </p:cNvPr>
          <p:cNvSpPr/>
          <p:nvPr/>
        </p:nvSpPr>
        <p:spPr bwMode="auto">
          <a:xfrm>
            <a:off x="3122768" y="461424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ECCABE99-BB9A-8A8B-9575-80165EE52D26}"/>
              </a:ext>
            </a:extLst>
          </p:cNvPr>
          <p:cNvSpPr/>
          <p:nvPr/>
        </p:nvSpPr>
        <p:spPr bwMode="auto">
          <a:xfrm>
            <a:off x="563613" y="504031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946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57DFD-EA74-A575-623C-CA4169A63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DCA2-B786-EC59-58EA-3695E3C93C41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5BBCCB9-8693-DFB9-65DB-71C1F7201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095830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1.6 </a:t>
                      </a:r>
                      <a:r>
                        <a:rPr lang="ko-KR" altLang="en-US" sz="1200" b="1"/>
                        <a:t>추가정보 입력 및 기능 활용</a:t>
                      </a:r>
                      <a:r>
                        <a:rPr lang="en-US" altLang="ko-KR" sz="1200" b="1"/>
                        <a:t>_URL </a:t>
                      </a:r>
                      <a:r>
                        <a:rPr lang="ko-KR" altLang="en-US" sz="1200" b="1"/>
                        <a:t>복사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8BD1A68-3980-55D5-A96F-3ADDC10F42EE}"/>
              </a:ext>
            </a:extLst>
          </p:cNvPr>
          <p:cNvSpPr/>
          <p:nvPr/>
        </p:nvSpPr>
        <p:spPr bwMode="auto">
          <a:xfrm>
            <a:off x="242888" y="1844050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40184F-F4DB-13D6-44AE-311EA6165547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URL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복사 클릭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클릭 시 해당 미팅메모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URL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복사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출장 정산 보고서 작성 등 미팅메모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URL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첨부 필요 시 활용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78C084F-DB8D-7228-D20B-DFDE6757B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9" y="1916832"/>
            <a:ext cx="6133461" cy="3132555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67D5B6-FA14-56B8-C166-31E2FB005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901" y="2255799"/>
            <a:ext cx="1090499" cy="157835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B4E037F-388A-1DAF-FB6A-70CDB8BA19FC}"/>
              </a:ext>
            </a:extLst>
          </p:cNvPr>
          <p:cNvSpPr/>
          <p:nvPr/>
        </p:nvSpPr>
        <p:spPr bwMode="auto">
          <a:xfrm>
            <a:off x="5730469" y="212710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B5545F24-330D-5A18-EB4A-0252F532607D}"/>
              </a:ext>
            </a:extLst>
          </p:cNvPr>
          <p:cNvSpPr/>
          <p:nvPr/>
        </p:nvSpPr>
        <p:spPr bwMode="gray">
          <a:xfrm>
            <a:off x="5985644" y="2255799"/>
            <a:ext cx="379461" cy="15783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EDE6A6F-02E9-6B5E-4E30-D27E6B1E1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336" y="2229452"/>
            <a:ext cx="3185726" cy="314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60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2C02B-471A-F3A6-A94C-07784866C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5E898-B0E8-CC2D-8CDB-8FDE9878E87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4CE0D80-B19D-5A1A-E1B9-4A1F78C94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244154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미팅메모 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2.1 </a:t>
                      </a:r>
                      <a:r>
                        <a:rPr lang="ko-KR" altLang="en-US" sz="1200" b="1"/>
                        <a:t>미팅메모 목록 화면 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 err="1"/>
                        <a:t>리스트뷰</a:t>
                      </a:r>
                      <a:r>
                        <a:rPr lang="ko-KR" altLang="en-US" sz="1200" b="1"/>
                        <a:t> 필터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편집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C97E7A0-BA06-5AC3-557F-BDCBB97E4C4D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466B09-F844-7F53-428E-AA20EFBF30FE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리스트뷰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필터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_My Meeting Memo (Completed)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선택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수정하고자 하는 미팅메모의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     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아래 방향 화살표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아이콘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 시 해당 미팅메모 편집 팝업 오픈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작성 정보 수정 가능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관련정보 및 민감정보 외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관련정보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추가 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참석자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선물내역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20000"/>
              </a:lnSpc>
              <a:defRPr/>
            </a:pP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※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미팅메모 제출 후 수정 가능 기한 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: 1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달</a:t>
            </a:r>
            <a:b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임시저장 상태의 경우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제한 없음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AE0A395-260D-7C45-3B30-BE67926EAAA7}"/>
              </a:ext>
            </a:extLst>
          </p:cNvPr>
          <p:cNvSpPr/>
          <p:nvPr/>
        </p:nvSpPr>
        <p:spPr bwMode="auto">
          <a:xfrm>
            <a:off x="5008166" y="214803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3A29011C-E230-1E56-1672-B97BC556A377}"/>
              </a:ext>
            </a:extLst>
          </p:cNvPr>
          <p:cNvSpPr/>
          <p:nvPr/>
        </p:nvSpPr>
        <p:spPr bwMode="gray">
          <a:xfrm>
            <a:off x="5251399" y="2271728"/>
            <a:ext cx="540810" cy="23371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4DD82BC-4A13-777F-4994-09263E8586AD}"/>
              </a:ext>
            </a:extLst>
          </p:cNvPr>
          <p:cNvGrpSpPr/>
          <p:nvPr/>
        </p:nvGrpSpPr>
        <p:grpSpPr>
          <a:xfrm>
            <a:off x="315469" y="1916832"/>
            <a:ext cx="6154421" cy="1739586"/>
            <a:chOff x="315469" y="1916832"/>
            <a:chExt cx="6154421" cy="173958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A029454-8BC1-28DD-22B5-92687B96B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469" y="1916832"/>
              <a:ext cx="6154421" cy="1739586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E5EBAEA-8C94-62B8-9E77-DD08396BB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021" y="2934471"/>
              <a:ext cx="111189" cy="10801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8422A5D-DD79-DC0B-8BDE-BA5F08DC8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021" y="3078621"/>
              <a:ext cx="111189" cy="10801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5332D79-AB38-2BE6-3B40-5E135E7BB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021" y="3221673"/>
              <a:ext cx="111189" cy="10801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85FE4A9-0025-3370-6085-11C3582C6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021" y="3362216"/>
              <a:ext cx="111189" cy="10801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E76676B-03D2-A25D-D46C-1CB89C016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021" y="3510826"/>
              <a:ext cx="111189" cy="108012"/>
            </a:xfrm>
            <a:prstGeom prst="rect">
              <a:avLst/>
            </a:prstGeom>
          </p:spPr>
        </p:pic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D0028855-6494-228F-2E09-2869CC42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994" y="2793415"/>
            <a:ext cx="211724" cy="2056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679350-70E2-9CFA-7F7B-0C2ED324E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655" t="2995" r="4793" b="2519"/>
          <a:stretch>
            <a:fillRect/>
          </a:stretch>
        </p:blipFill>
        <p:spPr>
          <a:xfrm>
            <a:off x="5003862" y="3073156"/>
            <a:ext cx="1080120" cy="15841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4B2984-99C9-461A-5540-B064F22CB8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968"/>
          <a:stretch>
            <a:fillRect/>
          </a:stretch>
        </p:blipFill>
        <p:spPr>
          <a:xfrm>
            <a:off x="842154" y="3515625"/>
            <a:ext cx="3767917" cy="29345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화살표: 오각형 66">
            <a:extLst>
              <a:ext uri="{FF2B5EF4-FFF2-40B4-BE49-F238E27FC236}">
                <a16:creationId xmlns:a16="http://schemas.microsoft.com/office/drawing/2014/main" id="{86AAC023-16F7-800D-547E-60D0023B41C8}"/>
              </a:ext>
            </a:extLst>
          </p:cNvPr>
          <p:cNvSpPr/>
          <p:nvPr/>
        </p:nvSpPr>
        <p:spPr bwMode="gray">
          <a:xfrm>
            <a:off x="6244141" y="2916494"/>
            <a:ext cx="154020" cy="15019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2E86CCA-E7B8-EB80-F657-82666054C2B4}"/>
              </a:ext>
            </a:extLst>
          </p:cNvPr>
          <p:cNvSpPr/>
          <p:nvPr/>
        </p:nvSpPr>
        <p:spPr bwMode="auto">
          <a:xfrm>
            <a:off x="4761838" y="303731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0" name="화살표: 오각형 66">
            <a:extLst>
              <a:ext uri="{FF2B5EF4-FFF2-40B4-BE49-F238E27FC236}">
                <a16:creationId xmlns:a16="http://schemas.microsoft.com/office/drawing/2014/main" id="{1B0AA023-94BE-DDC4-A372-BF06B01A849B}"/>
              </a:ext>
            </a:extLst>
          </p:cNvPr>
          <p:cNvSpPr/>
          <p:nvPr/>
        </p:nvSpPr>
        <p:spPr bwMode="gray">
          <a:xfrm>
            <a:off x="5003861" y="3160335"/>
            <a:ext cx="1080120" cy="26114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1" name="화살표: 오각형 66">
            <a:extLst>
              <a:ext uri="{FF2B5EF4-FFF2-40B4-BE49-F238E27FC236}">
                <a16:creationId xmlns:a16="http://schemas.microsoft.com/office/drawing/2014/main" id="{CE130729-12F7-3A88-D57A-ED7EEBF5456D}"/>
              </a:ext>
            </a:extLst>
          </p:cNvPr>
          <p:cNvSpPr/>
          <p:nvPr/>
        </p:nvSpPr>
        <p:spPr bwMode="gray">
          <a:xfrm>
            <a:off x="842153" y="3522881"/>
            <a:ext cx="3767917" cy="293453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1874397-7E5A-3538-5C67-FBE34C421453}"/>
              </a:ext>
            </a:extLst>
          </p:cNvPr>
          <p:cNvSpPr/>
          <p:nvPr/>
        </p:nvSpPr>
        <p:spPr bwMode="auto">
          <a:xfrm>
            <a:off x="596038" y="340159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33" name="직선 화살표 연결선 3">
            <a:extLst>
              <a:ext uri="{FF2B5EF4-FFF2-40B4-BE49-F238E27FC236}">
                <a16:creationId xmlns:a16="http://schemas.microsoft.com/office/drawing/2014/main" id="{E03CA69E-82E3-42E7-60FC-246CA9D52250}"/>
              </a:ext>
            </a:extLst>
          </p:cNvPr>
          <p:cNvCxnSpPr>
            <a:stCxn id="28" idx="1"/>
            <a:endCxn id="30" idx="0"/>
          </p:cNvCxnSpPr>
          <p:nvPr/>
        </p:nvCxnSpPr>
        <p:spPr bwMode="auto">
          <a:xfrm rot="10800000" flipV="1">
            <a:off x="5543921" y="2991589"/>
            <a:ext cx="700220" cy="168746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3202A9A9-7943-4217-65BF-8F59CC44DFBE}"/>
              </a:ext>
            </a:extLst>
          </p:cNvPr>
          <p:cNvSpPr/>
          <p:nvPr/>
        </p:nvSpPr>
        <p:spPr bwMode="auto">
          <a:xfrm>
            <a:off x="5999659" y="278744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36" name="직선 화살표 연결선 3">
            <a:extLst>
              <a:ext uri="{FF2B5EF4-FFF2-40B4-BE49-F238E27FC236}">
                <a16:creationId xmlns:a16="http://schemas.microsoft.com/office/drawing/2014/main" id="{D25A485F-0C9C-EA33-73AE-0619181A8366}"/>
              </a:ext>
            </a:extLst>
          </p:cNvPr>
          <p:cNvCxnSpPr>
            <a:stCxn id="30" idx="1"/>
            <a:endCxn id="31" idx="0"/>
          </p:cNvCxnSpPr>
          <p:nvPr/>
        </p:nvCxnSpPr>
        <p:spPr bwMode="auto">
          <a:xfrm rot="10800000" flipV="1">
            <a:off x="2726113" y="3290909"/>
            <a:ext cx="2277749" cy="231971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화살표: 오각형 66">
            <a:extLst>
              <a:ext uri="{FF2B5EF4-FFF2-40B4-BE49-F238E27FC236}">
                <a16:creationId xmlns:a16="http://schemas.microsoft.com/office/drawing/2014/main" id="{F018760A-036D-B34C-0866-D282F3642E67}"/>
              </a:ext>
            </a:extLst>
          </p:cNvPr>
          <p:cNvSpPr/>
          <p:nvPr/>
        </p:nvSpPr>
        <p:spPr bwMode="gray">
          <a:xfrm>
            <a:off x="560512" y="2430693"/>
            <a:ext cx="1728192" cy="19183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AD7933D-0AD6-BA3F-5FB2-DFC7117058F9}"/>
              </a:ext>
            </a:extLst>
          </p:cNvPr>
          <p:cNvSpPr/>
          <p:nvPr/>
        </p:nvSpPr>
        <p:spPr bwMode="auto">
          <a:xfrm>
            <a:off x="320129" y="231754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D0596D2-CCD2-2547-39AF-C06BCEE2C740}"/>
              </a:ext>
            </a:extLst>
          </p:cNvPr>
          <p:cNvGrpSpPr/>
          <p:nvPr/>
        </p:nvGrpSpPr>
        <p:grpSpPr>
          <a:xfrm>
            <a:off x="6827289" y="5469943"/>
            <a:ext cx="2660073" cy="916529"/>
            <a:chOff x="6694285" y="5485352"/>
            <a:chExt cx="2926080" cy="10081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81C128F-693C-AFD9-3596-A3BE6D22514A}"/>
                </a:ext>
              </a:extLst>
            </p:cNvPr>
            <p:cNvSpPr/>
            <p:nvPr/>
          </p:nvSpPr>
          <p:spPr bwMode="auto">
            <a:xfrm>
              <a:off x="6694285" y="5485352"/>
              <a:ext cx="2926080" cy="324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A8695A-BE6B-B9A7-6BD1-F1D7C841C024}"/>
                </a:ext>
              </a:extLst>
            </p:cNvPr>
            <p:cNvSpPr/>
            <p:nvPr/>
          </p:nvSpPr>
          <p:spPr bwMode="auto">
            <a:xfrm>
              <a:off x="6694285" y="5852850"/>
              <a:ext cx="2926080" cy="640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Q.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작성 완료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(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제출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)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 후 수정 가능한가요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?</a:t>
              </a:r>
              <a:b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</a:br>
              <a:b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</a:b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A.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완료 후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1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달 동안 수정 가능합니다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8943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C6DB-A7E2-05E7-2CDA-B8D77841A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5F4B0-9D09-3B83-D3F5-7836C7406F82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5DAC0B8-0DC6-2C57-0EB7-93D75EC3B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663699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미팅메모 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2.2 </a:t>
                      </a:r>
                      <a:r>
                        <a:rPr lang="ko-KR" altLang="en-US" sz="1200" b="1"/>
                        <a:t>미팅메모 상세 페이지 수정</a:t>
                      </a:r>
                      <a:r>
                        <a:rPr lang="en-US" altLang="ko-KR" sz="1200" b="1"/>
                        <a:t>_</a:t>
                      </a:r>
                      <a:r>
                        <a:rPr lang="ko-KR" altLang="en-US" sz="1200" b="1"/>
                        <a:t>관련정보 </a:t>
                      </a:r>
                      <a:r>
                        <a:rPr lang="en-US" altLang="ko-KR" sz="1200" b="1"/>
                        <a:t>(1/2)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편집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C55FCA9E-B19A-7D83-681B-A09DC4392294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4F25D2-9DDE-DDAD-8EAD-608E1C4FF7D7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편집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작성 정보 수정 가능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관련정보 및 민감정보 외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관련정보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참석자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선물내역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372F095-ED6B-1B59-A045-4738E3B938AA}"/>
              </a:ext>
            </a:extLst>
          </p:cNvPr>
          <p:cNvGrpSpPr/>
          <p:nvPr/>
        </p:nvGrpSpPr>
        <p:grpSpPr>
          <a:xfrm>
            <a:off x="315469" y="1916832"/>
            <a:ext cx="6154421" cy="4572869"/>
            <a:chOff x="315469" y="1916832"/>
            <a:chExt cx="6154421" cy="457286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A804420-BFE8-CD94-2AD0-F08A77CE9F1A}"/>
                </a:ext>
              </a:extLst>
            </p:cNvPr>
            <p:cNvGrpSpPr/>
            <p:nvPr/>
          </p:nvGrpSpPr>
          <p:grpSpPr>
            <a:xfrm>
              <a:off x="315469" y="1916832"/>
              <a:ext cx="6154421" cy="3068761"/>
              <a:chOff x="315469" y="1916832"/>
              <a:chExt cx="6154421" cy="3068761"/>
            </a:xfrm>
            <a:effectLst/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67C0F3C-AAED-52DD-A47D-6E3D6B79A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5469" y="1916832"/>
                <a:ext cx="6154421" cy="3068761"/>
              </a:xfrm>
              <a:prstGeom prst="rect">
                <a:avLst/>
              </a:prstGeom>
              <a:ln w="285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C6B67F17-E36A-6DBD-05F9-19687D6D0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0843" y="2257822"/>
                <a:ext cx="1009522" cy="26411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2" name="화살표: 오각형 66">
                <a:extLst>
                  <a:ext uri="{FF2B5EF4-FFF2-40B4-BE49-F238E27FC236}">
                    <a16:creationId xmlns:a16="http://schemas.microsoft.com/office/drawing/2014/main" id="{4EB25293-B5DA-726A-3CE5-6B72A61E59C2}"/>
                  </a:ext>
                </a:extLst>
              </p:cNvPr>
              <p:cNvSpPr/>
              <p:nvPr/>
            </p:nvSpPr>
            <p:spPr bwMode="gray">
              <a:xfrm>
                <a:off x="5956934" y="2950899"/>
                <a:ext cx="361586" cy="233716"/>
              </a:xfrm>
              <a:prstGeom prst="rect">
                <a:avLst/>
              </a:prstGeom>
              <a:noFill/>
              <a:ln w="28575">
                <a:noFill/>
                <a:prstDash val="solid"/>
              </a:ln>
            </p:spPr>
            <p:txBody>
              <a:bodyPr wrap="square" lIns="36000" tIns="36000" rIns="36000" bIns="36000" rtlCol="0" anchor="ctr">
                <a:noAutofit/>
              </a:bodyPr>
              <a:lstStyle/>
              <a:p>
                <a:pPr algn="ctr">
                  <a:spcAft>
                    <a:spcPts val="300"/>
                  </a:spcAft>
                </a:pPr>
                <a:endParaRPr lang="ko-KR" altLang="en-US" sz="1200" b="1" i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5" name="화살표: 오각형 66">
                <a:extLst>
                  <a:ext uri="{FF2B5EF4-FFF2-40B4-BE49-F238E27FC236}">
                    <a16:creationId xmlns:a16="http://schemas.microsoft.com/office/drawing/2014/main" id="{EB169399-C0A7-D0E0-968A-C4FDB2D86FF5}"/>
                  </a:ext>
                </a:extLst>
              </p:cNvPr>
              <p:cNvSpPr/>
              <p:nvPr/>
            </p:nvSpPr>
            <p:spPr bwMode="gray">
              <a:xfrm>
                <a:off x="1703111" y="2745728"/>
                <a:ext cx="144017" cy="143212"/>
              </a:xfrm>
              <a:prstGeom prst="rect">
                <a:avLst/>
              </a:prstGeom>
              <a:noFill/>
              <a:ln w="28575">
                <a:noFill/>
                <a:prstDash val="solid"/>
              </a:ln>
            </p:spPr>
            <p:txBody>
              <a:bodyPr wrap="square" lIns="36000" tIns="36000" rIns="36000" bIns="36000" rtlCol="0" anchor="ctr">
                <a:noAutofit/>
              </a:bodyPr>
              <a:lstStyle/>
              <a:p>
                <a:pPr algn="ctr">
                  <a:spcAft>
                    <a:spcPts val="300"/>
                  </a:spcAft>
                </a:pPr>
                <a:endParaRPr lang="ko-KR" altLang="en-US" sz="1200" b="1" i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endParaRPr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94C4BCA-D347-2E83-E681-054632CF0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4139"/>
            <a:stretch>
              <a:fillRect/>
            </a:stretch>
          </p:blipFill>
          <p:spPr>
            <a:xfrm>
              <a:off x="315469" y="4985593"/>
              <a:ext cx="6144896" cy="1504108"/>
            </a:xfrm>
            <a:prstGeom prst="rect">
              <a:avLst/>
            </a:prstGeom>
            <a:ln w="285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FCDC77E-4F42-C5E6-4B7F-E121EA6B3C7C}"/>
              </a:ext>
            </a:extLst>
          </p:cNvPr>
          <p:cNvSpPr/>
          <p:nvPr/>
        </p:nvSpPr>
        <p:spPr bwMode="auto">
          <a:xfrm>
            <a:off x="5830544" y="214803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8" name="화살표: 오각형 66">
            <a:extLst>
              <a:ext uri="{FF2B5EF4-FFF2-40B4-BE49-F238E27FC236}">
                <a16:creationId xmlns:a16="http://schemas.microsoft.com/office/drawing/2014/main" id="{4D7761FB-0CAC-C97D-6E47-39DD7FC7E11D}"/>
              </a:ext>
            </a:extLst>
          </p:cNvPr>
          <p:cNvSpPr/>
          <p:nvPr/>
        </p:nvSpPr>
        <p:spPr bwMode="gray">
          <a:xfrm>
            <a:off x="6072689" y="2271728"/>
            <a:ext cx="361586" cy="23371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469E0FE-ACD4-6FD1-08D0-D994F1445A11}"/>
              </a:ext>
            </a:extLst>
          </p:cNvPr>
          <p:cNvGrpSpPr/>
          <p:nvPr/>
        </p:nvGrpSpPr>
        <p:grpSpPr>
          <a:xfrm>
            <a:off x="1508720" y="2943069"/>
            <a:ext cx="3767918" cy="2943976"/>
            <a:chOff x="842153" y="2943069"/>
            <a:chExt cx="3767918" cy="294397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5F12A65-810A-402F-C7F3-20A93FDCD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968"/>
            <a:stretch>
              <a:fillRect/>
            </a:stretch>
          </p:blipFill>
          <p:spPr>
            <a:xfrm>
              <a:off x="842154" y="2943069"/>
              <a:ext cx="3767917" cy="293453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1" name="화살표: 오각형 66">
              <a:extLst>
                <a:ext uri="{FF2B5EF4-FFF2-40B4-BE49-F238E27FC236}">
                  <a16:creationId xmlns:a16="http://schemas.microsoft.com/office/drawing/2014/main" id="{DD1727EB-7E85-1C87-D239-5AF1B95C1E38}"/>
                </a:ext>
              </a:extLst>
            </p:cNvPr>
            <p:cNvSpPr/>
            <p:nvPr/>
          </p:nvSpPr>
          <p:spPr bwMode="gray">
            <a:xfrm>
              <a:off x="842153" y="2952513"/>
              <a:ext cx="3767917" cy="2934532"/>
            </a:xfrm>
            <a:prstGeom prst="rect">
              <a:avLst/>
            </a:prstGeom>
            <a:noFill/>
            <a:ln w="28575">
              <a:solidFill>
                <a:srgbClr val="002060"/>
              </a:solidFill>
              <a:prstDash val="solid"/>
            </a:ln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spcAft>
                  <a:spcPts val="300"/>
                </a:spcAft>
              </a:pPr>
              <a:endParaRPr lang="ko-KR" altLang="en-US" sz="1200" b="1" i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0" name="타원 39">
            <a:extLst>
              <a:ext uri="{FF2B5EF4-FFF2-40B4-BE49-F238E27FC236}">
                <a16:creationId xmlns:a16="http://schemas.microsoft.com/office/drawing/2014/main" id="{1B37AEE7-AD8F-E42F-3DEB-E5AF38C482AB}"/>
              </a:ext>
            </a:extLst>
          </p:cNvPr>
          <p:cNvSpPr/>
          <p:nvPr/>
        </p:nvSpPr>
        <p:spPr bwMode="auto">
          <a:xfrm>
            <a:off x="1263969" y="283286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84B9ECC-917F-FDB7-B1D5-204EBA7041B8}"/>
              </a:ext>
            </a:extLst>
          </p:cNvPr>
          <p:cNvGrpSpPr/>
          <p:nvPr/>
        </p:nvGrpSpPr>
        <p:grpSpPr>
          <a:xfrm>
            <a:off x="6827289" y="5133061"/>
            <a:ext cx="2660073" cy="1253413"/>
            <a:chOff x="6694285" y="5114780"/>
            <a:chExt cx="2926080" cy="137875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4986BD2-627B-9A13-771B-5EF618F6D228}"/>
                </a:ext>
              </a:extLst>
            </p:cNvPr>
            <p:cNvSpPr/>
            <p:nvPr/>
          </p:nvSpPr>
          <p:spPr bwMode="auto">
            <a:xfrm>
              <a:off x="6694285" y="5114780"/>
              <a:ext cx="2926080" cy="324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3F6805-084E-1780-CFA1-E15CD3AE49FB}"/>
                </a:ext>
              </a:extLst>
            </p:cNvPr>
            <p:cNvSpPr/>
            <p:nvPr/>
          </p:nvSpPr>
          <p:spPr bwMode="auto">
            <a:xfrm>
              <a:off x="6694285" y="5485423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민감정보 수정은 어떻게 하나요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'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민감정보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’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탭으로 진입하여 수정이 가능합니다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자세한 내용은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P.38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참조 부탁 드립니다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kumimoji="1" lang="en-US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D4EA31E-8AEC-63EB-1908-B41BD6CC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840" y="2634161"/>
            <a:ext cx="321454" cy="125010"/>
          </a:xfrm>
          <a:prstGeom prst="rect">
            <a:avLst/>
          </a:prstGeom>
        </p:spPr>
      </p:pic>
      <p:cxnSp>
        <p:nvCxnSpPr>
          <p:cNvPr id="36" name="직선 화살표 연결선 3">
            <a:extLst>
              <a:ext uri="{FF2B5EF4-FFF2-40B4-BE49-F238E27FC236}">
                <a16:creationId xmlns:a16="http://schemas.microsoft.com/office/drawing/2014/main" id="{21D6DB1B-3BA3-A214-F1EB-730C11F719FB}"/>
              </a:ext>
            </a:extLst>
          </p:cNvPr>
          <p:cNvCxnSpPr>
            <a:stCxn id="38" idx="2"/>
            <a:endCxn id="39" idx="0"/>
          </p:cNvCxnSpPr>
          <p:nvPr/>
        </p:nvCxnSpPr>
        <p:spPr bwMode="auto">
          <a:xfrm rot="5400000">
            <a:off x="4604269" y="1293855"/>
            <a:ext cx="437625" cy="2860802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27340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25BA6-4ED2-3AE7-3064-58D5D860C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818FF1-564D-E0FC-A5ED-884DF0D1C10A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064DCE3-E142-6746-E925-3E93DC673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764455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미팅메모 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2.2 </a:t>
                      </a:r>
                      <a:r>
                        <a:rPr lang="ko-KR" altLang="en-US" sz="1200" b="1"/>
                        <a:t>미팅메모 상세 페이지 수정</a:t>
                      </a:r>
                      <a:r>
                        <a:rPr lang="en-US" altLang="ko-KR" sz="1200" b="1"/>
                        <a:t>_</a:t>
                      </a:r>
                      <a:r>
                        <a:rPr lang="ko-KR" altLang="en-US" sz="1200" b="1"/>
                        <a:t>관련정보 </a:t>
                      </a:r>
                      <a:r>
                        <a:rPr lang="en-US" altLang="ko-KR" sz="1200" b="1"/>
                        <a:t>(2/2)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B0333F5-9334-37C9-F922-E7DBB37958E8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049FD6-9640-9B24-0201-47CEF6DE9907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    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연필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아이콘 클릭 시 수정 가능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기본 정보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 정보 수정 가능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관련됨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탭 내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추가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’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버튼 클릭 시 해당하는 영역 정보 추가 가능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정보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참석자 정보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선물 내역 추가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     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아래 방향 화살표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아이콘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 시 삭제 가능</a:t>
            </a: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C187C4-3B15-FBE9-16F3-D1AEDA484956}"/>
              </a:ext>
            </a:extLst>
          </p:cNvPr>
          <p:cNvGrpSpPr/>
          <p:nvPr/>
        </p:nvGrpSpPr>
        <p:grpSpPr>
          <a:xfrm>
            <a:off x="315469" y="1916832"/>
            <a:ext cx="6154421" cy="4572869"/>
            <a:chOff x="315469" y="1916832"/>
            <a:chExt cx="6154421" cy="457286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5522AB4-4CC4-C1F0-ABAF-F44CD13D837F}"/>
                </a:ext>
              </a:extLst>
            </p:cNvPr>
            <p:cNvGrpSpPr/>
            <p:nvPr/>
          </p:nvGrpSpPr>
          <p:grpSpPr>
            <a:xfrm>
              <a:off x="315469" y="1916832"/>
              <a:ext cx="6154421" cy="3068761"/>
              <a:chOff x="315469" y="1916832"/>
              <a:chExt cx="6154421" cy="3068761"/>
            </a:xfrm>
            <a:effectLst/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826A0F29-1D8B-08A1-0154-F9A341441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5469" y="1916832"/>
                <a:ext cx="6154421" cy="3068761"/>
              </a:xfrm>
              <a:prstGeom prst="rect">
                <a:avLst/>
              </a:prstGeom>
              <a:ln w="285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10292092-67DB-9F90-F183-1D6B037BE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0843" y="2257822"/>
                <a:ext cx="1009522" cy="26411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5EEB4BC-3F84-39E0-9E25-B3B5F92FE018}"/>
                  </a:ext>
                </a:extLst>
              </p:cNvPr>
              <p:cNvSpPr/>
              <p:nvPr/>
            </p:nvSpPr>
            <p:spPr bwMode="auto">
              <a:xfrm>
                <a:off x="5768525" y="2686801"/>
                <a:ext cx="252000" cy="252000"/>
              </a:xfrm>
              <a:prstGeom prst="ellipse">
                <a:avLst/>
              </a:prstGeom>
              <a:solidFill>
                <a:srgbClr val="002060"/>
              </a:solidFill>
              <a:ln w="19050">
                <a:noFill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b="1">
                    <a:solidFill>
                      <a:schemeClr val="bg1"/>
                    </a:solidFill>
                    <a:cs typeface="Arial" panose="020B0604020202020204" pitchFamily="34" charset="0"/>
                  </a:rPr>
                  <a:t>2</a:t>
                </a:r>
                <a:endParaRPr kumimoji="1" lang="en-US" sz="120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5" name="화살표: 오각형 66">
                <a:extLst>
                  <a:ext uri="{FF2B5EF4-FFF2-40B4-BE49-F238E27FC236}">
                    <a16:creationId xmlns:a16="http://schemas.microsoft.com/office/drawing/2014/main" id="{50812916-4E96-F16B-819C-DB635DB8C428}"/>
                  </a:ext>
                </a:extLst>
              </p:cNvPr>
              <p:cNvSpPr/>
              <p:nvPr/>
            </p:nvSpPr>
            <p:spPr bwMode="gray">
              <a:xfrm>
                <a:off x="5956934" y="2950899"/>
                <a:ext cx="361586" cy="233716"/>
              </a:xfrm>
              <a:prstGeom prst="rect">
                <a:avLst/>
              </a:prstGeom>
              <a:noFill/>
              <a:ln w="28575">
                <a:noFill/>
                <a:prstDash val="solid"/>
              </a:ln>
            </p:spPr>
            <p:txBody>
              <a:bodyPr wrap="square" lIns="36000" tIns="36000" rIns="36000" bIns="36000" rtlCol="0" anchor="ctr">
                <a:noAutofit/>
              </a:bodyPr>
              <a:lstStyle/>
              <a:p>
                <a:pPr algn="ctr">
                  <a:spcAft>
                    <a:spcPts val="300"/>
                  </a:spcAft>
                </a:pPr>
                <a:endParaRPr lang="ko-KR" altLang="en-US" sz="1200" b="1" i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0F29EC83-3DAD-1879-10E1-7D7F41E9F0E8}"/>
                  </a:ext>
                </a:extLst>
              </p:cNvPr>
              <p:cNvSpPr/>
              <p:nvPr/>
            </p:nvSpPr>
            <p:spPr bwMode="auto">
              <a:xfrm>
                <a:off x="1461175" y="2618287"/>
                <a:ext cx="252000" cy="252000"/>
              </a:xfrm>
              <a:prstGeom prst="ellipse">
                <a:avLst/>
              </a:prstGeom>
              <a:solidFill>
                <a:srgbClr val="002060"/>
              </a:solidFill>
              <a:ln w="19050">
                <a:noFill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b="1">
                    <a:solidFill>
                      <a:schemeClr val="bg1"/>
                    </a:solidFill>
                    <a:cs typeface="Arial" panose="020B0604020202020204" pitchFamily="34" charset="0"/>
                  </a:rPr>
                  <a:t>1</a:t>
                </a:r>
                <a:endParaRPr kumimoji="1" lang="en-US" sz="120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D7FD624-A061-D5D8-EF5E-C08DD8A62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5940" y="2760804"/>
                <a:ext cx="98572" cy="98572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" name="화살표: 오각형 66">
                <a:extLst>
                  <a:ext uri="{FF2B5EF4-FFF2-40B4-BE49-F238E27FC236}">
                    <a16:creationId xmlns:a16="http://schemas.microsoft.com/office/drawing/2014/main" id="{62BD6132-76D4-187D-68B9-AD201FDCB790}"/>
                  </a:ext>
                </a:extLst>
              </p:cNvPr>
              <p:cNvSpPr/>
              <p:nvPr/>
            </p:nvSpPr>
            <p:spPr bwMode="gray">
              <a:xfrm>
                <a:off x="1703111" y="2745728"/>
                <a:ext cx="144017" cy="143212"/>
              </a:xfrm>
              <a:prstGeom prst="rect">
                <a:avLst/>
              </a:prstGeom>
              <a:noFill/>
              <a:ln w="28575">
                <a:noFill/>
                <a:prstDash val="solid"/>
              </a:ln>
            </p:spPr>
            <p:txBody>
              <a:bodyPr wrap="square" lIns="36000" tIns="36000" rIns="36000" bIns="36000" rtlCol="0" anchor="ctr">
                <a:noAutofit/>
              </a:bodyPr>
              <a:lstStyle/>
              <a:p>
                <a:pPr algn="ctr">
                  <a:spcAft>
                    <a:spcPts val="300"/>
                  </a:spcAft>
                </a:pPr>
                <a:endParaRPr lang="ko-KR" altLang="en-US" sz="1200" b="1" i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95103800-7447-4930-F758-CB12BC99C6F5}"/>
                  </a:ext>
                </a:extLst>
              </p:cNvPr>
              <p:cNvSpPr/>
              <p:nvPr/>
            </p:nvSpPr>
            <p:spPr bwMode="auto">
              <a:xfrm>
                <a:off x="5972925" y="3103169"/>
                <a:ext cx="252000" cy="252000"/>
              </a:xfrm>
              <a:prstGeom prst="ellipse">
                <a:avLst/>
              </a:prstGeom>
              <a:solidFill>
                <a:srgbClr val="002060"/>
              </a:solidFill>
              <a:ln w="19050">
                <a:noFill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b="1">
                    <a:solidFill>
                      <a:schemeClr val="bg1"/>
                    </a:solidFill>
                    <a:cs typeface="Arial" panose="020B0604020202020204" pitchFamily="34" charset="0"/>
                  </a:rPr>
                  <a:t>3</a:t>
                </a:r>
                <a:endParaRPr kumimoji="1" lang="en-US" sz="120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AC91018-2288-8E1D-B487-95F5DB67C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4139"/>
            <a:stretch>
              <a:fillRect/>
            </a:stretch>
          </p:blipFill>
          <p:spPr>
            <a:xfrm>
              <a:off x="315469" y="4985593"/>
              <a:ext cx="6144896" cy="1504108"/>
            </a:xfrm>
            <a:prstGeom prst="rect">
              <a:avLst/>
            </a:prstGeom>
            <a:ln w="285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EE09FFCF-B65C-1585-ECC2-0E8A5ABA4025}"/>
              </a:ext>
            </a:extLst>
          </p:cNvPr>
          <p:cNvSpPr/>
          <p:nvPr/>
        </p:nvSpPr>
        <p:spPr bwMode="gray">
          <a:xfrm>
            <a:off x="1712639" y="2745728"/>
            <a:ext cx="144017" cy="14321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화살표: 오각형 66">
            <a:extLst>
              <a:ext uri="{FF2B5EF4-FFF2-40B4-BE49-F238E27FC236}">
                <a16:creationId xmlns:a16="http://schemas.microsoft.com/office/drawing/2014/main" id="{013EDA4D-0AC0-2D74-A873-3976BFB28034}"/>
              </a:ext>
            </a:extLst>
          </p:cNvPr>
          <p:cNvSpPr/>
          <p:nvPr/>
        </p:nvSpPr>
        <p:spPr bwMode="gray">
          <a:xfrm>
            <a:off x="6014305" y="2810842"/>
            <a:ext cx="379399" cy="15701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E6DEEC3-2619-23B1-D60B-91EB17AF1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272" y="3164699"/>
            <a:ext cx="117415" cy="114060"/>
          </a:xfrm>
          <a:prstGeom prst="rect">
            <a:avLst/>
          </a:prstGeom>
        </p:spPr>
      </p:pic>
      <p:sp>
        <p:nvSpPr>
          <p:cNvPr id="30" name="화살표: 오각형 66">
            <a:extLst>
              <a:ext uri="{FF2B5EF4-FFF2-40B4-BE49-F238E27FC236}">
                <a16:creationId xmlns:a16="http://schemas.microsoft.com/office/drawing/2014/main" id="{4EB295A6-B383-B528-7725-F094195BAAB1}"/>
              </a:ext>
            </a:extLst>
          </p:cNvPr>
          <p:cNvSpPr/>
          <p:nvPr/>
        </p:nvSpPr>
        <p:spPr bwMode="gray">
          <a:xfrm>
            <a:off x="6219492" y="3156703"/>
            <a:ext cx="136510" cy="13127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F743793-202A-6847-9500-AF3F5E84C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136" y="1913930"/>
            <a:ext cx="179600" cy="179600"/>
          </a:xfrm>
          <a:prstGeom prst="rect">
            <a:avLst/>
          </a:prstGeom>
          <a:ln>
            <a:noFill/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8F6236E-6672-4695-A6A1-C415A9A8D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3136" y="3666170"/>
            <a:ext cx="211724" cy="2056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D794B4-29E4-9466-2857-654F50D2B4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3823" y="3572354"/>
            <a:ext cx="4530702" cy="155769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직선 화살표 연결선 3">
            <a:extLst>
              <a:ext uri="{FF2B5EF4-FFF2-40B4-BE49-F238E27FC236}">
                <a16:creationId xmlns:a16="http://schemas.microsoft.com/office/drawing/2014/main" id="{993EBAF9-BBE9-C227-EEC2-9708F35355AD}"/>
              </a:ext>
            </a:extLst>
          </p:cNvPr>
          <p:cNvCxnSpPr>
            <a:cxnSpLocks/>
            <a:stCxn id="18" idx="2"/>
            <a:endCxn id="10" idx="0"/>
          </p:cNvCxnSpPr>
          <p:nvPr/>
        </p:nvCxnSpPr>
        <p:spPr bwMode="auto">
          <a:xfrm rot="5400000">
            <a:off x="4614344" y="1982692"/>
            <a:ext cx="604493" cy="2574831"/>
          </a:xfrm>
          <a:prstGeom prst="bentConnector3">
            <a:avLst>
              <a:gd name="adj1" fmla="val 14984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DC8336E-F160-2087-1B43-9B2651F80E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2840" y="2634161"/>
            <a:ext cx="321454" cy="12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88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1E8FC-D471-24E7-C24C-41B6FEE7B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00BD2-F204-D971-825D-23843F146ECE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240A71C-8510-FE2C-939A-0F561BD50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846743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미팅메모 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2.2 </a:t>
                      </a:r>
                      <a:r>
                        <a:rPr lang="ko-KR" altLang="en-US" sz="1200" b="1"/>
                        <a:t>미팅메모 상세 페이지 수정</a:t>
                      </a:r>
                      <a:r>
                        <a:rPr lang="en-US" altLang="ko-KR" sz="1200" b="1"/>
                        <a:t>_</a:t>
                      </a:r>
                      <a:r>
                        <a:rPr lang="ko-KR" altLang="en-US" sz="1200" b="1"/>
                        <a:t>민감정보 </a:t>
                      </a:r>
                      <a:r>
                        <a:rPr lang="en-US" altLang="ko-KR" sz="1200" b="1"/>
                        <a:t>(1/2)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842C32A-063D-459A-3696-61E4ED2BF5EE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1BACC2-9707-3D8B-07BD-4B4E2C67E7B5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민감정보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’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탭 클릭     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        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연필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아이콘 클릭 시 민감정보 수정 가능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'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민감정보 공유 추가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＇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 시 공유 대상 추가 가능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     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아래 방향 화살표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아이콘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 시 공유 대상 삭제 가능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파일 업로드 클릭 시 민감정보 파일 추가 업로드 가능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파일은 민감정보와 동일하게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공유 대상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'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에 등록된 조직원만 조회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다운로드 가능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12BBEE1-0CF8-A0AE-5D8D-601AAB1E3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136" y="3674274"/>
            <a:ext cx="211724" cy="205674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279A3B70-1ECD-7720-B451-7B19BF89E315}"/>
              </a:ext>
            </a:extLst>
          </p:cNvPr>
          <p:cNvGrpSpPr/>
          <p:nvPr/>
        </p:nvGrpSpPr>
        <p:grpSpPr>
          <a:xfrm>
            <a:off x="315469" y="1917456"/>
            <a:ext cx="6154421" cy="4572869"/>
            <a:chOff x="315469" y="1916832"/>
            <a:chExt cx="6154421" cy="457286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EC9FD78-73F4-2176-7DDF-A1361C2174E4}"/>
                </a:ext>
              </a:extLst>
            </p:cNvPr>
            <p:cNvGrpSpPr/>
            <p:nvPr/>
          </p:nvGrpSpPr>
          <p:grpSpPr>
            <a:xfrm>
              <a:off x="315469" y="1916832"/>
              <a:ext cx="6154421" cy="4572869"/>
              <a:chOff x="315469" y="1916832"/>
              <a:chExt cx="6154421" cy="4572869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6986A09-3859-1DB5-03CE-C48DC65FB742}"/>
                  </a:ext>
                </a:extLst>
              </p:cNvPr>
              <p:cNvGrpSpPr/>
              <p:nvPr/>
            </p:nvGrpSpPr>
            <p:grpSpPr>
              <a:xfrm>
                <a:off x="315469" y="1916832"/>
                <a:ext cx="6154421" cy="3068761"/>
                <a:chOff x="315469" y="1916832"/>
                <a:chExt cx="6154421" cy="3068761"/>
              </a:xfrm>
              <a:effectLst/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A7C10071-9A8E-B721-A592-371025CFF7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5469" y="1916832"/>
                  <a:ext cx="6154421" cy="3068761"/>
                </a:xfrm>
                <a:prstGeom prst="rect">
                  <a:avLst/>
                </a:prstGeom>
                <a:ln w="28575"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B92E9C46-B2AE-65A8-C0A1-D689AFAA8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50843" y="2257822"/>
                  <a:ext cx="1009522" cy="264119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25" name="화살표: 오각형 66">
                  <a:extLst>
                    <a:ext uri="{FF2B5EF4-FFF2-40B4-BE49-F238E27FC236}">
                      <a16:creationId xmlns:a16="http://schemas.microsoft.com/office/drawing/2014/main" id="{C62C8573-629A-8153-C189-62D672CE6B70}"/>
                    </a:ext>
                  </a:extLst>
                </p:cNvPr>
                <p:cNvSpPr/>
                <p:nvPr/>
              </p:nvSpPr>
              <p:spPr bwMode="gray">
                <a:xfrm>
                  <a:off x="5956934" y="2950899"/>
                  <a:ext cx="361586" cy="233716"/>
                </a:xfrm>
                <a:prstGeom prst="rect">
                  <a:avLst/>
                </a:prstGeom>
                <a:noFill/>
                <a:ln w="28575">
                  <a:noFill/>
                  <a:prstDash val="solid"/>
                </a:ln>
              </p:spPr>
              <p:txBody>
                <a:bodyPr wrap="square" lIns="36000" tIns="36000" rIns="36000" bIns="36000" rtlCol="0" anchor="ctr">
                  <a:no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endParaRPr lang="ko-KR" altLang="en-US" sz="1200" b="1" i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206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8" name="화살표: 오각형 66">
                  <a:extLst>
                    <a:ext uri="{FF2B5EF4-FFF2-40B4-BE49-F238E27FC236}">
                      <a16:creationId xmlns:a16="http://schemas.microsoft.com/office/drawing/2014/main" id="{80E1E5DD-E9A9-69C1-66D3-29103EB65279}"/>
                    </a:ext>
                  </a:extLst>
                </p:cNvPr>
                <p:cNvSpPr/>
                <p:nvPr/>
              </p:nvSpPr>
              <p:spPr bwMode="gray">
                <a:xfrm>
                  <a:off x="1703111" y="2745728"/>
                  <a:ext cx="144017" cy="143212"/>
                </a:xfrm>
                <a:prstGeom prst="rect">
                  <a:avLst/>
                </a:prstGeom>
                <a:noFill/>
                <a:ln w="28575">
                  <a:noFill/>
                  <a:prstDash val="solid"/>
                </a:ln>
              </p:spPr>
              <p:txBody>
                <a:bodyPr wrap="square" lIns="36000" tIns="36000" rIns="36000" bIns="36000" rtlCol="0" anchor="ctr">
                  <a:no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endParaRPr lang="ko-KR" altLang="en-US" sz="1200" b="1" i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2060"/>
                    </a:solidFill>
                    <a:latin typeface="+mn-ea"/>
                    <a:ea typeface="+mn-ea"/>
                  </a:endParaRPr>
                </a:p>
              </p:txBody>
            </p:sp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C15AF55-CABF-F77C-150D-FF09EB681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4139"/>
              <a:stretch>
                <a:fillRect/>
              </a:stretch>
            </p:blipFill>
            <p:spPr>
              <a:xfrm>
                <a:off x="315469" y="4985593"/>
                <a:ext cx="6144896" cy="1504108"/>
              </a:xfrm>
              <a:prstGeom prst="rect">
                <a:avLst/>
              </a:prstGeom>
              <a:ln w="285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8693A91-52AC-C84B-1C65-513F56F0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9297" y="2532927"/>
              <a:ext cx="3021443" cy="144518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2E891D6-A8A7-2C17-CF65-32463CB21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9297" y="3978111"/>
              <a:ext cx="3040593" cy="2460381"/>
            </a:xfrm>
            <a:prstGeom prst="rect">
              <a:avLst/>
            </a:prstGeom>
          </p:spPr>
        </p:pic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90E57B32-B6C8-1429-16CC-7641F4DAD896}"/>
              </a:ext>
            </a:extLst>
          </p:cNvPr>
          <p:cNvSpPr/>
          <p:nvPr/>
        </p:nvSpPr>
        <p:spPr bwMode="auto">
          <a:xfrm>
            <a:off x="5898886" y="281433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E62C29E-8397-AF1F-5FFD-6706737AE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9567" y="2948551"/>
            <a:ext cx="138528" cy="159840"/>
          </a:xfrm>
          <a:prstGeom prst="rect">
            <a:avLst/>
          </a:prstGeom>
        </p:spPr>
      </p:pic>
      <p:sp>
        <p:nvSpPr>
          <p:cNvPr id="35" name="화살표: 오각형 66">
            <a:extLst>
              <a:ext uri="{FF2B5EF4-FFF2-40B4-BE49-F238E27FC236}">
                <a16:creationId xmlns:a16="http://schemas.microsoft.com/office/drawing/2014/main" id="{7E7B8890-8C3B-4707-7F3E-44BD305A6D30}"/>
              </a:ext>
            </a:extLst>
          </p:cNvPr>
          <p:cNvSpPr/>
          <p:nvPr/>
        </p:nvSpPr>
        <p:spPr bwMode="gray">
          <a:xfrm>
            <a:off x="6145263" y="2937565"/>
            <a:ext cx="203998" cy="20047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C2CCF7B-4012-3978-BA5F-EE416D096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3136" y="2332454"/>
            <a:ext cx="211723" cy="244296"/>
          </a:xfrm>
          <a:prstGeom prst="rect">
            <a:avLst/>
          </a:prstGeom>
        </p:spPr>
      </p:pic>
      <p:sp>
        <p:nvSpPr>
          <p:cNvPr id="39" name="화살표: 오각형 66">
            <a:extLst>
              <a:ext uri="{FF2B5EF4-FFF2-40B4-BE49-F238E27FC236}">
                <a16:creationId xmlns:a16="http://schemas.microsoft.com/office/drawing/2014/main" id="{A39E5B90-07A5-84F4-E02D-AF6E5FF93C79}"/>
              </a:ext>
            </a:extLst>
          </p:cNvPr>
          <p:cNvSpPr/>
          <p:nvPr/>
        </p:nvSpPr>
        <p:spPr bwMode="gray">
          <a:xfrm>
            <a:off x="5817097" y="3274600"/>
            <a:ext cx="501424" cy="17661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F72AB93-8EFA-60D8-F396-62EB1C24C464}"/>
              </a:ext>
            </a:extLst>
          </p:cNvPr>
          <p:cNvSpPr/>
          <p:nvPr/>
        </p:nvSpPr>
        <p:spPr bwMode="auto">
          <a:xfrm>
            <a:off x="5572507" y="314876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0498E8A-1E1D-6B61-B502-3B03668DC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680" y="3641428"/>
            <a:ext cx="117415" cy="114060"/>
          </a:xfrm>
          <a:prstGeom prst="rect">
            <a:avLst/>
          </a:prstGeom>
        </p:spPr>
      </p:pic>
      <p:sp>
        <p:nvSpPr>
          <p:cNvPr id="55" name="화살표: 오각형 66">
            <a:extLst>
              <a:ext uri="{FF2B5EF4-FFF2-40B4-BE49-F238E27FC236}">
                <a16:creationId xmlns:a16="http://schemas.microsoft.com/office/drawing/2014/main" id="{9DA6C9C1-CBA7-47DD-4AC4-997544592A8A}"/>
              </a:ext>
            </a:extLst>
          </p:cNvPr>
          <p:cNvSpPr/>
          <p:nvPr/>
        </p:nvSpPr>
        <p:spPr bwMode="gray">
          <a:xfrm>
            <a:off x="6192025" y="3622588"/>
            <a:ext cx="155648" cy="152957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55A3A3F-C691-EFBC-47A1-943E01749FE9}"/>
              </a:ext>
            </a:extLst>
          </p:cNvPr>
          <p:cNvSpPr/>
          <p:nvPr/>
        </p:nvSpPr>
        <p:spPr bwMode="auto">
          <a:xfrm>
            <a:off x="5943397" y="350029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F5F87A-CE8C-F925-EBAE-D413478076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4321" y="2635823"/>
            <a:ext cx="296418" cy="11358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C09757F-98CE-8AF3-123E-BF8654E67792}"/>
              </a:ext>
            </a:extLst>
          </p:cNvPr>
          <p:cNvSpPr/>
          <p:nvPr/>
        </p:nvSpPr>
        <p:spPr bwMode="auto">
          <a:xfrm>
            <a:off x="3603768" y="238194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1498B658-9F32-595F-1EA0-01CB1C2E6C83}"/>
              </a:ext>
            </a:extLst>
          </p:cNvPr>
          <p:cNvSpPr/>
          <p:nvPr/>
        </p:nvSpPr>
        <p:spPr bwMode="gray">
          <a:xfrm>
            <a:off x="3790739" y="2603499"/>
            <a:ext cx="296418" cy="15428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2B8F5-EE58-0A1A-B3FE-4783DD15B1B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841"/>
          <a:stretch>
            <a:fillRect/>
          </a:stretch>
        </p:blipFill>
        <p:spPr>
          <a:xfrm>
            <a:off x="3445933" y="3914728"/>
            <a:ext cx="3004808" cy="787218"/>
          </a:xfrm>
          <a:prstGeom prst="rect">
            <a:avLst/>
          </a:prstGeom>
        </p:spPr>
      </p:pic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89125769-39FD-0B80-02E3-7AECA2C58838}"/>
              </a:ext>
            </a:extLst>
          </p:cNvPr>
          <p:cNvSpPr/>
          <p:nvPr/>
        </p:nvSpPr>
        <p:spPr bwMode="gray">
          <a:xfrm>
            <a:off x="5916613" y="3960835"/>
            <a:ext cx="431060" cy="16076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9289BC5-E68B-5307-8046-BC4C483A078B}"/>
              </a:ext>
            </a:extLst>
          </p:cNvPr>
          <p:cNvSpPr/>
          <p:nvPr/>
        </p:nvSpPr>
        <p:spPr bwMode="auto">
          <a:xfrm>
            <a:off x="5796292" y="374906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302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6C31B-D109-BCEE-975D-D8FC5BDAA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B8909-0C70-7F21-EF2C-552A21344DB9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8072975-EB49-7160-8F18-CAE3E4F45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4647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미팅메모 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2.2 </a:t>
                      </a:r>
                      <a:r>
                        <a:rPr lang="ko-KR" altLang="en-US" sz="1200" b="1"/>
                        <a:t>미팅메모 상세 페이지 수정</a:t>
                      </a:r>
                      <a:r>
                        <a:rPr lang="en-US" altLang="ko-KR" sz="1200" b="1"/>
                        <a:t>_</a:t>
                      </a:r>
                      <a:r>
                        <a:rPr lang="ko-KR" altLang="en-US" sz="1200" b="1"/>
                        <a:t>민감정보 </a:t>
                      </a:r>
                      <a:r>
                        <a:rPr lang="en-US" altLang="ko-KR" sz="1200" b="1"/>
                        <a:t>(2/2)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5AE9BCB-DDFD-CCF0-4E35-8165B92BB7EC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9A6BBB-C219-068D-F735-5D9923E1450A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수정 방법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1]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민감정보 파일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        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아래 방향 화살표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아이콘 클릭 시 업로드한 파일 삭제 가능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[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수정 방법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2]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모두 보기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아래 방향 화살표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아이콘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 시에도 업로드한 파일 삭제 가능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CFC53E5-38D5-54A0-C2AE-A01BA2D4EBD3}"/>
              </a:ext>
            </a:extLst>
          </p:cNvPr>
          <p:cNvGrpSpPr/>
          <p:nvPr/>
        </p:nvGrpSpPr>
        <p:grpSpPr>
          <a:xfrm>
            <a:off x="315469" y="1917456"/>
            <a:ext cx="6154421" cy="4572869"/>
            <a:chOff x="315469" y="1916832"/>
            <a:chExt cx="6154421" cy="457286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5578BB9-2F47-EB25-DAF5-CC2CB4566A42}"/>
                </a:ext>
              </a:extLst>
            </p:cNvPr>
            <p:cNvGrpSpPr/>
            <p:nvPr/>
          </p:nvGrpSpPr>
          <p:grpSpPr>
            <a:xfrm>
              <a:off x="315469" y="1916832"/>
              <a:ext cx="6154421" cy="4572869"/>
              <a:chOff x="315469" y="1916832"/>
              <a:chExt cx="6154421" cy="4572869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C966E16-7BB7-4111-A8CC-E31CE4E6FFD2}"/>
                  </a:ext>
                </a:extLst>
              </p:cNvPr>
              <p:cNvGrpSpPr/>
              <p:nvPr/>
            </p:nvGrpSpPr>
            <p:grpSpPr>
              <a:xfrm>
                <a:off x="315469" y="1916832"/>
                <a:ext cx="6154421" cy="3068761"/>
                <a:chOff x="315469" y="1916832"/>
                <a:chExt cx="6154421" cy="3068761"/>
              </a:xfrm>
              <a:effectLst/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9089D3FA-B3DC-D3E6-9109-20BED7B664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5469" y="1916832"/>
                  <a:ext cx="6154421" cy="3068761"/>
                </a:xfrm>
                <a:prstGeom prst="rect">
                  <a:avLst/>
                </a:prstGeom>
                <a:ln w="28575"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1526C1D7-1C20-6569-F67C-3BD94CE5BB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50843" y="2257822"/>
                  <a:ext cx="1009522" cy="264119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25" name="화살표: 오각형 66">
                  <a:extLst>
                    <a:ext uri="{FF2B5EF4-FFF2-40B4-BE49-F238E27FC236}">
                      <a16:creationId xmlns:a16="http://schemas.microsoft.com/office/drawing/2014/main" id="{D7898116-ECB3-F545-011E-F81B12285D06}"/>
                    </a:ext>
                  </a:extLst>
                </p:cNvPr>
                <p:cNvSpPr/>
                <p:nvPr/>
              </p:nvSpPr>
              <p:spPr bwMode="gray">
                <a:xfrm>
                  <a:off x="5956934" y="2950899"/>
                  <a:ext cx="361586" cy="233716"/>
                </a:xfrm>
                <a:prstGeom prst="rect">
                  <a:avLst/>
                </a:prstGeom>
                <a:noFill/>
                <a:ln w="28575">
                  <a:noFill/>
                  <a:prstDash val="solid"/>
                </a:ln>
              </p:spPr>
              <p:txBody>
                <a:bodyPr wrap="square" lIns="36000" tIns="36000" rIns="36000" bIns="36000" rtlCol="0" anchor="ctr">
                  <a:no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endParaRPr lang="ko-KR" altLang="en-US" sz="1200" b="1" i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206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8" name="화살표: 오각형 66">
                  <a:extLst>
                    <a:ext uri="{FF2B5EF4-FFF2-40B4-BE49-F238E27FC236}">
                      <a16:creationId xmlns:a16="http://schemas.microsoft.com/office/drawing/2014/main" id="{D68E97F2-F131-1C62-F27C-E25497E1BED8}"/>
                    </a:ext>
                  </a:extLst>
                </p:cNvPr>
                <p:cNvSpPr/>
                <p:nvPr/>
              </p:nvSpPr>
              <p:spPr bwMode="gray">
                <a:xfrm>
                  <a:off x="1703111" y="2745728"/>
                  <a:ext cx="144017" cy="143212"/>
                </a:xfrm>
                <a:prstGeom prst="rect">
                  <a:avLst/>
                </a:prstGeom>
                <a:noFill/>
                <a:ln w="28575">
                  <a:noFill/>
                  <a:prstDash val="solid"/>
                </a:ln>
              </p:spPr>
              <p:txBody>
                <a:bodyPr wrap="square" lIns="36000" tIns="36000" rIns="36000" bIns="36000" rtlCol="0" anchor="ctr">
                  <a:no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endParaRPr lang="ko-KR" altLang="en-US" sz="1200" b="1" i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2060"/>
                    </a:solidFill>
                    <a:latin typeface="+mn-ea"/>
                    <a:ea typeface="+mn-ea"/>
                  </a:endParaRPr>
                </a:p>
              </p:txBody>
            </p:sp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C267FCC5-B982-21B8-9711-159A1DD65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4139"/>
              <a:stretch>
                <a:fillRect/>
              </a:stretch>
            </p:blipFill>
            <p:spPr>
              <a:xfrm>
                <a:off x="315469" y="4985593"/>
                <a:ext cx="6144896" cy="1504108"/>
              </a:xfrm>
              <a:prstGeom prst="rect">
                <a:avLst/>
              </a:prstGeom>
              <a:ln w="285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DACF111-4087-55B3-3226-3877E968B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9297" y="2532927"/>
              <a:ext cx="3021443" cy="144518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69D7429-E5BD-837E-F068-E34E7B3C5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9297" y="3978111"/>
              <a:ext cx="3040593" cy="2460381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6A73318-B346-C7EE-2322-D39532FD99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4321" y="2635823"/>
            <a:ext cx="296418" cy="1135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C032A4-27AB-72F5-E00C-E9D7B7514DC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41"/>
          <a:stretch>
            <a:fillRect/>
          </a:stretch>
        </p:blipFill>
        <p:spPr>
          <a:xfrm>
            <a:off x="3445933" y="3914728"/>
            <a:ext cx="3004808" cy="787218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68AA14A6-D25F-636E-4483-F8EB61F16C22}"/>
              </a:ext>
            </a:extLst>
          </p:cNvPr>
          <p:cNvGrpSpPr/>
          <p:nvPr/>
        </p:nvGrpSpPr>
        <p:grpSpPr>
          <a:xfrm>
            <a:off x="465672" y="2334477"/>
            <a:ext cx="3486351" cy="1426407"/>
            <a:chOff x="465672" y="2334477"/>
            <a:chExt cx="3486351" cy="142640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95AA1F9-030D-E5C5-712C-0E660D329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5672" y="2334477"/>
              <a:ext cx="3486351" cy="1426407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1186A7-1373-DF7E-314E-B148319CB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5398" y="2345890"/>
              <a:ext cx="115280" cy="11156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30C365C-6C35-186D-4CB5-251ADD017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00678" y="2397725"/>
              <a:ext cx="298110" cy="83839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AFAD46A-49D4-FE8E-EFF0-21392DBAF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09321" y="2465303"/>
              <a:ext cx="420158" cy="42182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E5CDBBBB-BD99-A1C2-5503-BE800E5765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7426" y="2316833"/>
            <a:ext cx="266699" cy="258095"/>
          </a:xfrm>
          <a:prstGeom prst="ellipse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4BBE8BE-E2DB-C9A5-2BF1-0D6134659E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672" y="4932385"/>
            <a:ext cx="5742787" cy="111674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DA00726-A3FE-148B-6891-9999C39525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0114" y="3429000"/>
            <a:ext cx="272478" cy="264692"/>
          </a:xfrm>
          <a:prstGeom prst="rect">
            <a:avLst/>
          </a:prstGeom>
        </p:spPr>
      </p:pic>
      <p:sp>
        <p:nvSpPr>
          <p:cNvPr id="47" name="화살표: 오각형 66">
            <a:extLst>
              <a:ext uri="{FF2B5EF4-FFF2-40B4-BE49-F238E27FC236}">
                <a16:creationId xmlns:a16="http://schemas.microsoft.com/office/drawing/2014/main" id="{36844C03-DCE0-D28B-C13D-2CDD6E814A7B}"/>
              </a:ext>
            </a:extLst>
          </p:cNvPr>
          <p:cNvSpPr/>
          <p:nvPr/>
        </p:nvSpPr>
        <p:spPr bwMode="gray">
          <a:xfrm>
            <a:off x="3566160" y="4140166"/>
            <a:ext cx="1478279" cy="350207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cxnSp>
        <p:nvCxnSpPr>
          <p:cNvPr id="49" name="직선 화살표 연결선 3">
            <a:extLst>
              <a:ext uri="{FF2B5EF4-FFF2-40B4-BE49-F238E27FC236}">
                <a16:creationId xmlns:a16="http://schemas.microsoft.com/office/drawing/2014/main" id="{3F03F010-9A69-F98F-C693-47E072A7283D}"/>
              </a:ext>
            </a:extLst>
          </p:cNvPr>
          <p:cNvCxnSpPr>
            <a:cxnSpLocks/>
            <a:stCxn id="47" idx="1"/>
            <a:endCxn id="15" idx="2"/>
          </p:cNvCxnSpPr>
          <p:nvPr/>
        </p:nvCxnSpPr>
        <p:spPr bwMode="auto">
          <a:xfrm rot="10800000">
            <a:off x="2208848" y="3760884"/>
            <a:ext cx="1357312" cy="554386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화살표: 오각형 66">
            <a:extLst>
              <a:ext uri="{FF2B5EF4-FFF2-40B4-BE49-F238E27FC236}">
                <a16:creationId xmlns:a16="http://schemas.microsoft.com/office/drawing/2014/main" id="{83579D6C-D199-F568-54C6-F0F083AC9D1E}"/>
              </a:ext>
            </a:extLst>
          </p:cNvPr>
          <p:cNvSpPr/>
          <p:nvPr/>
        </p:nvSpPr>
        <p:spPr bwMode="gray">
          <a:xfrm>
            <a:off x="4790017" y="4507538"/>
            <a:ext cx="319616" cy="11737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cxnSp>
        <p:nvCxnSpPr>
          <p:cNvPr id="59" name="직선 화살표 연결선 3">
            <a:extLst>
              <a:ext uri="{FF2B5EF4-FFF2-40B4-BE49-F238E27FC236}">
                <a16:creationId xmlns:a16="http://schemas.microsoft.com/office/drawing/2014/main" id="{57F34DF7-9A68-39AA-FCB6-1EDFC7BBCEEE}"/>
              </a:ext>
            </a:extLst>
          </p:cNvPr>
          <p:cNvCxnSpPr>
            <a:cxnSpLocks/>
            <a:stCxn id="58" idx="2"/>
            <a:endCxn id="42" idx="0"/>
          </p:cNvCxnSpPr>
          <p:nvPr/>
        </p:nvCxnSpPr>
        <p:spPr bwMode="auto">
          <a:xfrm rot="5400000">
            <a:off x="3989712" y="3972272"/>
            <a:ext cx="307468" cy="1612759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화살표: 오각형 66">
            <a:extLst>
              <a:ext uri="{FF2B5EF4-FFF2-40B4-BE49-F238E27FC236}">
                <a16:creationId xmlns:a16="http://schemas.microsoft.com/office/drawing/2014/main" id="{5435B9B5-C1D2-F3B5-7EEA-20379A35C51F}"/>
              </a:ext>
            </a:extLst>
          </p:cNvPr>
          <p:cNvSpPr/>
          <p:nvPr/>
        </p:nvSpPr>
        <p:spPr bwMode="gray">
          <a:xfrm>
            <a:off x="5943600" y="5821543"/>
            <a:ext cx="134938" cy="11737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65" name="화살표: 오각형 66">
            <a:extLst>
              <a:ext uri="{FF2B5EF4-FFF2-40B4-BE49-F238E27FC236}">
                <a16:creationId xmlns:a16="http://schemas.microsoft.com/office/drawing/2014/main" id="{8E6CF92B-F893-4FD4-8EB3-1951CAE4CE1C}"/>
              </a:ext>
            </a:extLst>
          </p:cNvPr>
          <p:cNvSpPr/>
          <p:nvPr/>
        </p:nvSpPr>
        <p:spPr bwMode="gray">
          <a:xfrm>
            <a:off x="2560637" y="2334476"/>
            <a:ext cx="152401" cy="12297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5FBD46FF-C7D7-BC8E-6B84-A689C7FC3D90}"/>
              </a:ext>
            </a:extLst>
          </p:cNvPr>
          <p:cNvSpPr/>
          <p:nvPr/>
        </p:nvSpPr>
        <p:spPr bwMode="auto">
          <a:xfrm>
            <a:off x="2369061" y="212780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35F95A-6550-3A24-A74B-A076AC2613CA}"/>
              </a:ext>
            </a:extLst>
          </p:cNvPr>
          <p:cNvSpPr/>
          <p:nvPr/>
        </p:nvSpPr>
        <p:spPr bwMode="auto">
          <a:xfrm>
            <a:off x="3314342" y="401033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805A422-D9A6-B742-02AC-B0D4357D07E0}"/>
              </a:ext>
            </a:extLst>
          </p:cNvPr>
          <p:cNvSpPr/>
          <p:nvPr/>
        </p:nvSpPr>
        <p:spPr bwMode="auto">
          <a:xfrm>
            <a:off x="5695136" y="569539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6C8706C-C987-C2F7-B809-8806994C0AEE}"/>
              </a:ext>
            </a:extLst>
          </p:cNvPr>
          <p:cNvSpPr/>
          <p:nvPr/>
        </p:nvSpPr>
        <p:spPr bwMode="auto">
          <a:xfrm>
            <a:off x="4538017" y="439031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186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C6A0A-F09F-CBB8-77D4-3D3DA5A8A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880BF-F193-69E9-ED3C-7F302352633F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</a:t>
            </a:r>
            <a:r>
              <a:rPr kumimoji="0" lang="ko-KR" altLang="en-US" sz="2000" spc="-70"/>
              <a:t>미팅메모 저장 </a:t>
            </a:r>
            <a:r>
              <a:rPr kumimoji="0" lang="en-US" altLang="ko-KR" sz="2000" spc="-70"/>
              <a:t>/ </a:t>
            </a:r>
            <a:r>
              <a:rPr kumimoji="0" lang="ko-KR" altLang="en-US" sz="2000" spc="-70"/>
              <a:t>제출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93C8AE-81FE-E70A-3136-0E6D2B656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241118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임시저장 및 제출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작성 정보 수정 및 제출 </a:t>
                      </a:r>
                      <a:r>
                        <a:rPr lang="en-US" altLang="ko-KR" sz="1200" b="1"/>
                        <a:t>(1/2)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 err="1"/>
                        <a:t>리스트뷰</a:t>
                      </a:r>
                      <a:r>
                        <a:rPr lang="ko-KR" altLang="en-US" sz="1200" b="1"/>
                        <a:t> 필터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E0556FAE-3291-034D-FC6B-A337D641CEDE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리스트뷰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필터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_My Meeting Memo (Draft)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선택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사용자가 임시저장한 전체 미팅메모 리스트 업로드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제목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칼럼에 기재된 미팅메모명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클릭 시 미팅메모 상세 화면으로 이동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B14C25-CD47-6377-2D5D-2D20D7C600EE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C747372-8991-3E09-6E25-E3F1DD43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9" y="1916833"/>
            <a:ext cx="6154421" cy="3045556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6CDE8C9-08AC-DD87-738B-C5DDAE2B6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6" y="2284112"/>
            <a:ext cx="2534464" cy="460812"/>
          </a:xfrm>
          <a:prstGeom prst="rect">
            <a:avLst/>
          </a:prstGeom>
        </p:spPr>
      </p:pic>
      <p:sp>
        <p:nvSpPr>
          <p:cNvPr id="26" name="화살표: 오각형 66">
            <a:extLst>
              <a:ext uri="{FF2B5EF4-FFF2-40B4-BE49-F238E27FC236}">
                <a16:creationId xmlns:a16="http://schemas.microsoft.com/office/drawing/2014/main" id="{94EC2257-E759-45AF-829F-D1152B8A2876}"/>
              </a:ext>
            </a:extLst>
          </p:cNvPr>
          <p:cNvSpPr/>
          <p:nvPr/>
        </p:nvSpPr>
        <p:spPr bwMode="gray">
          <a:xfrm>
            <a:off x="596516" y="2456920"/>
            <a:ext cx="1944216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37D735B-A8EF-7919-2516-F6206C54669F}"/>
              </a:ext>
            </a:extLst>
          </p:cNvPr>
          <p:cNvSpPr/>
          <p:nvPr/>
        </p:nvSpPr>
        <p:spPr bwMode="auto">
          <a:xfrm>
            <a:off x="351879" y="233659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8" name="화살표: 오각형 66">
            <a:extLst>
              <a:ext uri="{FF2B5EF4-FFF2-40B4-BE49-F238E27FC236}">
                <a16:creationId xmlns:a16="http://schemas.microsoft.com/office/drawing/2014/main" id="{2D788441-03F1-3468-D270-0D3ADECBA009}"/>
              </a:ext>
            </a:extLst>
          </p:cNvPr>
          <p:cNvSpPr/>
          <p:nvPr/>
        </p:nvSpPr>
        <p:spPr bwMode="gray">
          <a:xfrm>
            <a:off x="668524" y="2888940"/>
            <a:ext cx="1152128" cy="14401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0718EB2-B678-41E8-E998-DF7B268F5EBD}"/>
              </a:ext>
            </a:extLst>
          </p:cNvPr>
          <p:cNvSpPr/>
          <p:nvPr/>
        </p:nvSpPr>
        <p:spPr bwMode="auto">
          <a:xfrm>
            <a:off x="416497" y="276777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627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6E17B-A7DE-BB6E-4AD8-D2B8EE26C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8CA6E-D38A-17CC-43CC-D4A8C03B082B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</a:t>
            </a:r>
            <a:r>
              <a:rPr kumimoji="0" lang="ko-KR" altLang="en-US" sz="2000" spc="-70"/>
              <a:t>미팅메모 저장 </a:t>
            </a:r>
            <a:r>
              <a:rPr kumimoji="0" lang="en-US" altLang="ko-KR" sz="2000" spc="-70"/>
              <a:t>/ </a:t>
            </a:r>
            <a:r>
              <a:rPr kumimoji="0" lang="ko-KR" altLang="en-US" sz="2000" spc="-70"/>
              <a:t>제출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46ACAC7-F67B-5845-65C0-99608045D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527549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임시저장 및 제출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작성 정보 수정 및 제출 </a:t>
                      </a:r>
                      <a:r>
                        <a:rPr lang="en-US" altLang="ko-KR" sz="1200" b="1"/>
                        <a:t>(2/2)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5C2F851-B61E-7ACD-30CE-F1D4983AD151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필요 시 작성한 미팅메모 정보 수정 후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작성 완료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수정 방법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Step 1.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 작성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_2.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 수정 참고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97F335-0DAA-74A0-013A-2917A2A116BE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93EEA3-C257-9EBB-1262-9EE85A2CA0DF}"/>
              </a:ext>
            </a:extLst>
          </p:cNvPr>
          <p:cNvGrpSpPr/>
          <p:nvPr/>
        </p:nvGrpSpPr>
        <p:grpSpPr>
          <a:xfrm>
            <a:off x="315469" y="1916833"/>
            <a:ext cx="6154421" cy="3060340"/>
            <a:chOff x="315469" y="1916832"/>
            <a:chExt cx="6154421" cy="30603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5449631-47F5-1588-07F8-1CCCE7CC0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469" y="1916832"/>
              <a:ext cx="6154421" cy="3060340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F173F41-A33C-F92E-DA6F-8F7640C01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0282" y="2253569"/>
              <a:ext cx="1208648" cy="243408"/>
            </a:xfrm>
            <a:prstGeom prst="rect">
              <a:avLst/>
            </a:prstGeom>
          </p:spPr>
        </p:pic>
      </p:grp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D7F118D9-946A-A8AB-F3BE-FF461F48D0C9}"/>
              </a:ext>
            </a:extLst>
          </p:cNvPr>
          <p:cNvSpPr/>
          <p:nvPr/>
        </p:nvSpPr>
        <p:spPr bwMode="gray">
          <a:xfrm>
            <a:off x="5263915" y="2280670"/>
            <a:ext cx="502129" cy="21583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8136136-B95E-7379-D995-1D0E7F8EA8BA}"/>
              </a:ext>
            </a:extLst>
          </p:cNvPr>
          <p:cNvSpPr/>
          <p:nvPr/>
        </p:nvSpPr>
        <p:spPr bwMode="auto">
          <a:xfrm>
            <a:off x="5012010" y="215560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0ADAEF-A78A-59C3-8B2A-5F8768E6D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840" y="2629397"/>
            <a:ext cx="321454" cy="12501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0A424D6-67BA-401C-401C-10B7F1409073}"/>
              </a:ext>
            </a:extLst>
          </p:cNvPr>
          <p:cNvGrpSpPr/>
          <p:nvPr/>
        </p:nvGrpSpPr>
        <p:grpSpPr>
          <a:xfrm>
            <a:off x="6827289" y="5054230"/>
            <a:ext cx="2660073" cy="1253412"/>
            <a:chOff x="6694285" y="5114780"/>
            <a:chExt cx="2926080" cy="1378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A1B17B4-E444-066E-22C3-50F843825C10}"/>
                </a:ext>
              </a:extLst>
            </p:cNvPr>
            <p:cNvSpPr/>
            <p:nvPr/>
          </p:nvSpPr>
          <p:spPr bwMode="auto">
            <a:xfrm>
              <a:off x="6694285" y="5114780"/>
              <a:ext cx="2926080" cy="324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FF781E-30A0-0A3D-1420-63343726ED31}"/>
                </a:ext>
              </a:extLst>
            </p:cNvPr>
            <p:cNvSpPr/>
            <p:nvPr/>
          </p:nvSpPr>
          <p:spPr bwMode="auto">
            <a:xfrm>
              <a:off x="6694285" y="5485423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이메일 발송 버튼이 어디에 있나요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이메일 발송은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‘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작성 완료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’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후 가능합니다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작성 완료 후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‘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이메일 발송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’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버튼이 기존 작성 완료 버튼과 동일한 자리에 생성됩니다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kumimoji="1" lang="en-US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6911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96041-C4C3-5197-8BC1-99CDF9BEB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0A621-C41B-E7FF-F9F3-6A444A48082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ED7E413-6474-2F62-5FCC-6D7F9645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145411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레코드 유형 선택</a:t>
                      </a:r>
                      <a:r>
                        <a:rPr lang="en-US" altLang="ko-KR" sz="1200" b="1"/>
                        <a:t>_1.1.1 </a:t>
                      </a:r>
                      <a:r>
                        <a:rPr lang="ko-KR" altLang="en-US" sz="1200" b="1" err="1"/>
                        <a:t>클로바노트</a:t>
                      </a:r>
                      <a:r>
                        <a:rPr lang="ko-KR" altLang="en-US" sz="1200" b="1"/>
                        <a:t> 활용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7EF41A9-B855-0DB2-F58E-35BDD0D57C21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681A9-E8C7-91D7-C2BD-ECBC1216AE02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새로 만들기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클로바노트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활용 미팅메모 선택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다음 클릭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CEF2CA-EDBB-E880-70FA-83328DBB9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5" y="1844675"/>
            <a:ext cx="6244662" cy="2628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5705DE2D-5239-000A-E030-9011CB330223}"/>
              </a:ext>
            </a:extLst>
          </p:cNvPr>
          <p:cNvSpPr/>
          <p:nvPr/>
        </p:nvSpPr>
        <p:spPr bwMode="gray">
          <a:xfrm>
            <a:off x="5912386" y="2368086"/>
            <a:ext cx="472306" cy="171835"/>
          </a:xfrm>
          <a:prstGeom prst="homePlate">
            <a:avLst>
              <a:gd name="adj" fmla="val 0"/>
            </a:avLst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701D80B-30F4-4AE0-07FB-2F74CA391C80}"/>
              </a:ext>
            </a:extLst>
          </p:cNvPr>
          <p:cNvSpPr/>
          <p:nvPr/>
        </p:nvSpPr>
        <p:spPr bwMode="auto">
          <a:xfrm>
            <a:off x="5784754" y="216689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화살표 연결선 3">
            <a:extLst>
              <a:ext uri="{FF2B5EF4-FFF2-40B4-BE49-F238E27FC236}">
                <a16:creationId xmlns:a16="http://schemas.microsoft.com/office/drawing/2014/main" id="{BB6619E8-1803-9D8A-74C0-3AEE799C9BFC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rot="10800000" flipV="1">
            <a:off x="3367868" y="2454004"/>
            <a:ext cx="2544519" cy="146904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522EB5B-5B85-3ED3-40D2-E467B5BEC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08" y="2600909"/>
            <a:ext cx="4711316" cy="1844569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22099602-4BA5-66EF-A80E-2347A9AC9798}"/>
              </a:ext>
            </a:extLst>
          </p:cNvPr>
          <p:cNvSpPr/>
          <p:nvPr/>
        </p:nvSpPr>
        <p:spPr bwMode="gray">
          <a:xfrm>
            <a:off x="2610001" y="3429000"/>
            <a:ext cx="2556284" cy="275837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952AA0-CCEC-8BC8-3227-CBB515C07C86}"/>
              </a:ext>
            </a:extLst>
          </p:cNvPr>
          <p:cNvSpPr/>
          <p:nvPr/>
        </p:nvSpPr>
        <p:spPr bwMode="auto">
          <a:xfrm>
            <a:off x="2359422" y="330593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377AB7C-F780-7058-3247-F988FCE67B9D}"/>
              </a:ext>
            </a:extLst>
          </p:cNvPr>
          <p:cNvGrpSpPr/>
          <p:nvPr/>
        </p:nvGrpSpPr>
        <p:grpSpPr>
          <a:xfrm>
            <a:off x="6827289" y="5046348"/>
            <a:ext cx="2660073" cy="1265619"/>
            <a:chOff x="6694285" y="4802621"/>
            <a:chExt cx="2926080" cy="139218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A803F19-7693-8470-65A2-E4C7D39408A5}"/>
                </a:ext>
              </a:extLst>
            </p:cNvPr>
            <p:cNvSpPr/>
            <p:nvPr/>
          </p:nvSpPr>
          <p:spPr bwMode="auto">
            <a:xfrm>
              <a:off x="6694285" y="4802621"/>
              <a:ext cx="2926080" cy="324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53A324-032D-35B2-793C-E6A8D1BE9550}"/>
                </a:ext>
              </a:extLst>
            </p:cNvPr>
            <p:cNvSpPr/>
            <p:nvPr/>
          </p:nvSpPr>
          <p:spPr bwMode="auto">
            <a:xfrm>
              <a:off x="6694285" y="5186691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AI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솔루션을 활용하지 않고 기존처럼 미팅메모를 작성할 수는 없나요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‘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기본 미팅 메모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‘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선택 시 기존에 사용하시던 방식의 미팅메모 생성이 가능합니다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24" name="화살표: 오각형 66">
            <a:extLst>
              <a:ext uri="{FF2B5EF4-FFF2-40B4-BE49-F238E27FC236}">
                <a16:creationId xmlns:a16="http://schemas.microsoft.com/office/drawing/2014/main" id="{AC03E12A-E38E-5AAD-AD2C-B1DA88FF76EB}"/>
              </a:ext>
            </a:extLst>
          </p:cNvPr>
          <p:cNvSpPr/>
          <p:nvPr/>
        </p:nvSpPr>
        <p:spPr bwMode="gray">
          <a:xfrm>
            <a:off x="5256528" y="4122683"/>
            <a:ext cx="375922" cy="25246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1F0E78B-EE55-5B94-49CA-365E1C824D32}"/>
              </a:ext>
            </a:extLst>
          </p:cNvPr>
          <p:cNvSpPr/>
          <p:nvPr/>
        </p:nvSpPr>
        <p:spPr bwMode="auto">
          <a:xfrm>
            <a:off x="5004528" y="400304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341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8A6F6-285D-AD3F-7951-D393CF98A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E6C73-E641-F441-461C-B2BD4055E499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</a:t>
            </a:r>
            <a:r>
              <a:rPr kumimoji="0" lang="ko-KR" altLang="en-US" sz="2000" spc="-70"/>
              <a:t>미팅메모 저장 </a:t>
            </a:r>
            <a:r>
              <a:rPr kumimoji="0" lang="en-US" altLang="ko-KR" sz="2000" spc="-70"/>
              <a:t>/ </a:t>
            </a:r>
            <a:r>
              <a:rPr kumimoji="0" lang="ko-KR" altLang="en-US" sz="2000" spc="-70"/>
              <a:t>제출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4BC0A50-FEC7-604B-0015-AA1C83C33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460535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이메일 및 알림 메시지 발송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2.1 </a:t>
                      </a:r>
                      <a:r>
                        <a:rPr lang="ko-KR" altLang="en-US" sz="1200" b="1"/>
                        <a:t>수신</a:t>
                      </a:r>
                      <a:r>
                        <a:rPr lang="en-US" altLang="ko-KR" sz="1200" b="1"/>
                        <a:t>/</a:t>
                      </a:r>
                      <a:r>
                        <a:rPr lang="ko-KR" altLang="en-US" sz="1200" b="1"/>
                        <a:t>참조인 설정 </a:t>
                      </a:r>
                      <a:r>
                        <a:rPr lang="en-US" altLang="ko-KR" sz="1200" b="1"/>
                        <a:t>(1/2)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이메일 발송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664639AA-71FF-2260-7F48-700778A2A28C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이메일 발송 버튼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이메일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알림 메시지 수신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참조인 설정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조직도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모달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활용하여 부서 단위 등록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수신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참조인 합산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1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회 발송 시 최대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100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명까지 발송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(1)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수신인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참석자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_P-Int’l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에 등록한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임직원 자동 업로드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(2)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참조인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참석자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_P-Int’l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중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공유 대상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'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에만 등록된 조직원 자동 업로드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예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참석자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_P-Int’l : A, B, C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공유 대상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A, B, C, D, E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=&gt;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참석자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‘D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E’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는 참조인에 업로드 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※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알림 메시지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(Notification)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세일즈포스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화면 우측 상단에 노출되는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'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벨 알림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'</a:t>
            </a: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EEEB1F-2268-382D-1A9B-EE6B61CF7A3A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C1F31A-928C-6A2D-B5A3-9602A290B440}"/>
              </a:ext>
            </a:extLst>
          </p:cNvPr>
          <p:cNvGrpSpPr/>
          <p:nvPr/>
        </p:nvGrpSpPr>
        <p:grpSpPr>
          <a:xfrm>
            <a:off x="315469" y="1916832"/>
            <a:ext cx="6154421" cy="3068761"/>
            <a:chOff x="315469" y="1916832"/>
            <a:chExt cx="6154421" cy="306876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4546976-A675-59BD-0E15-B6FED9F31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469" y="1916832"/>
              <a:ext cx="6154421" cy="3068761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03D68FC-FE61-2ED9-B0E8-E6B9ED012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0843" y="2257822"/>
              <a:ext cx="1009522" cy="26411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35E08C15-B41B-741D-2072-1459EE46D8DE}"/>
              </a:ext>
            </a:extLst>
          </p:cNvPr>
          <p:cNvSpPr/>
          <p:nvPr/>
        </p:nvSpPr>
        <p:spPr bwMode="gray">
          <a:xfrm>
            <a:off x="5493061" y="2280670"/>
            <a:ext cx="603790" cy="21583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1D61F19-BC61-646E-C44A-AD5C2E83AD60}"/>
              </a:ext>
            </a:extLst>
          </p:cNvPr>
          <p:cNvSpPr/>
          <p:nvPr/>
        </p:nvSpPr>
        <p:spPr bwMode="auto">
          <a:xfrm>
            <a:off x="5242952" y="215560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180BC0E-F1DA-A477-BC26-BC9E58FC9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04" y="2801678"/>
            <a:ext cx="5466950" cy="3183605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직선 화살표 연결선 3">
            <a:extLst>
              <a:ext uri="{FF2B5EF4-FFF2-40B4-BE49-F238E27FC236}">
                <a16:creationId xmlns:a16="http://schemas.microsoft.com/office/drawing/2014/main" id="{C448571F-2FCB-FB7D-2770-647BADF16D00}"/>
              </a:ext>
            </a:extLst>
          </p:cNvPr>
          <p:cNvCxnSpPr>
            <a:stCxn id="15" idx="2"/>
            <a:endCxn id="19" idx="0"/>
          </p:cNvCxnSpPr>
          <p:nvPr/>
        </p:nvCxnSpPr>
        <p:spPr bwMode="auto">
          <a:xfrm rot="5400000">
            <a:off x="4441231" y="1447952"/>
            <a:ext cx="305175" cy="2402277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화살표: 오각형 66">
            <a:extLst>
              <a:ext uri="{FF2B5EF4-FFF2-40B4-BE49-F238E27FC236}">
                <a16:creationId xmlns:a16="http://schemas.microsoft.com/office/drawing/2014/main" id="{3DF277DC-8014-56E0-731D-D80322D5BC6C}"/>
              </a:ext>
            </a:extLst>
          </p:cNvPr>
          <p:cNvSpPr/>
          <p:nvPr/>
        </p:nvSpPr>
        <p:spPr bwMode="gray">
          <a:xfrm>
            <a:off x="848544" y="3392996"/>
            <a:ext cx="4248472" cy="111612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E61F803-13F6-8310-94E5-31E855C06CFD}"/>
              </a:ext>
            </a:extLst>
          </p:cNvPr>
          <p:cNvSpPr/>
          <p:nvPr/>
        </p:nvSpPr>
        <p:spPr bwMode="auto">
          <a:xfrm>
            <a:off x="599544" y="326966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549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D1875-2590-6AD5-1225-EBD04CB3B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ECB3E-5417-93E6-2341-017B6386AB22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</a:t>
            </a:r>
            <a:r>
              <a:rPr kumimoji="0" lang="ko-KR" altLang="en-US" sz="2000" spc="-70"/>
              <a:t>미팅메모 저장 </a:t>
            </a:r>
            <a:r>
              <a:rPr kumimoji="0" lang="en-US" altLang="ko-KR" sz="2000" spc="-70"/>
              <a:t>/ </a:t>
            </a:r>
            <a:r>
              <a:rPr kumimoji="0" lang="ko-KR" altLang="en-US" sz="2000" spc="-70"/>
              <a:t>제출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552A9EA-D4E4-2F37-20F8-1E85F6893E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212216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이메일 및 알림 메시지 발송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2.1 </a:t>
                      </a:r>
                      <a:r>
                        <a:rPr lang="ko-KR" altLang="en-US" sz="1200" b="1"/>
                        <a:t>수신</a:t>
                      </a:r>
                      <a:r>
                        <a:rPr lang="en-US" altLang="ko-KR" sz="1200" b="1"/>
                        <a:t>/</a:t>
                      </a:r>
                      <a:r>
                        <a:rPr lang="ko-KR" altLang="en-US" sz="1200" b="1"/>
                        <a:t>참조인 설정 </a:t>
                      </a:r>
                      <a:r>
                        <a:rPr lang="en-US" altLang="ko-KR" sz="1200" b="1"/>
                        <a:t>(2/2)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이메일 발송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EA83618-02DB-DA6D-4250-32D7BE840CFF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발송 타입 선택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복수 선택 가능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이메일은 필수 선택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알림 메시지는 필요 시 선택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이메일 및 알림 메시지 동시 발송 가능</a:t>
            </a:r>
            <a:br>
              <a:rPr lang="en-US" altLang="ko-KR" sz="12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'Send’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 시 발송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※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알림 메시지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(Notification)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선택한 수신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참조인 중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, CRM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사용자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세일즈포스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계정 보유자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에게만 발송</a:t>
            </a: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8BCDE6-AD1C-DE3D-41D6-23662B4F8ED6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51B1EC-DBEA-F8C3-BAF0-F10E2171E767}"/>
              </a:ext>
            </a:extLst>
          </p:cNvPr>
          <p:cNvGrpSpPr/>
          <p:nvPr/>
        </p:nvGrpSpPr>
        <p:grpSpPr>
          <a:xfrm>
            <a:off x="315469" y="1916832"/>
            <a:ext cx="6154421" cy="3068761"/>
            <a:chOff x="315469" y="1916832"/>
            <a:chExt cx="6154421" cy="306876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E652AFB-948D-AE8D-C45C-3D44E84D5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469" y="1916832"/>
              <a:ext cx="6154421" cy="3068761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9BAEF0A-9CB4-B826-446F-F51693719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0843" y="2257822"/>
              <a:ext cx="1009522" cy="26411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15A677B-5F26-A5ED-2595-8E47E55A5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04" y="2801678"/>
            <a:ext cx="5466950" cy="3183605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5" name="화살표: 오각형 66">
            <a:extLst>
              <a:ext uri="{FF2B5EF4-FFF2-40B4-BE49-F238E27FC236}">
                <a16:creationId xmlns:a16="http://schemas.microsoft.com/office/drawing/2014/main" id="{6EC2B590-6DE0-ACA2-3E95-72B7DB35A76C}"/>
              </a:ext>
            </a:extLst>
          </p:cNvPr>
          <p:cNvSpPr/>
          <p:nvPr/>
        </p:nvSpPr>
        <p:spPr bwMode="gray">
          <a:xfrm>
            <a:off x="5133021" y="3392996"/>
            <a:ext cx="756084" cy="54006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3020904-DBA4-EA1A-B0BE-1B10C8DF019F}"/>
              </a:ext>
            </a:extLst>
          </p:cNvPr>
          <p:cNvSpPr/>
          <p:nvPr/>
        </p:nvSpPr>
        <p:spPr bwMode="auto">
          <a:xfrm>
            <a:off x="4883268" y="326966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화살표: 오각형 66">
            <a:extLst>
              <a:ext uri="{FF2B5EF4-FFF2-40B4-BE49-F238E27FC236}">
                <a16:creationId xmlns:a16="http://schemas.microsoft.com/office/drawing/2014/main" id="{1DCB76BA-3FA9-02B1-FD56-F3096F159A01}"/>
              </a:ext>
            </a:extLst>
          </p:cNvPr>
          <p:cNvSpPr/>
          <p:nvPr/>
        </p:nvSpPr>
        <p:spPr bwMode="gray">
          <a:xfrm>
            <a:off x="5614245" y="5669510"/>
            <a:ext cx="405701" cy="23550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9DB5A9D-F91F-EBE6-D615-01868733861C}"/>
              </a:ext>
            </a:extLst>
          </p:cNvPr>
          <p:cNvSpPr/>
          <p:nvPr/>
        </p:nvSpPr>
        <p:spPr bwMode="auto">
          <a:xfrm>
            <a:off x="5364863" y="554644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F8FC4B-6C28-BD93-66B6-C9145CC2A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840" y="2634161"/>
            <a:ext cx="321454" cy="12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49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2D634-AD69-BA30-FC42-99B5B8D4E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39493-0A75-D9D7-C977-05B42EBD991B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</a:t>
            </a:r>
            <a:r>
              <a:rPr kumimoji="0" lang="ko-KR" altLang="en-US" sz="2000" spc="-70"/>
              <a:t>미팅메모 저장 </a:t>
            </a:r>
            <a:r>
              <a:rPr kumimoji="0" lang="en-US" altLang="ko-KR" sz="2000" spc="-70"/>
              <a:t>/ </a:t>
            </a:r>
            <a:r>
              <a:rPr kumimoji="0" lang="ko-KR" altLang="en-US" sz="2000" spc="-70"/>
              <a:t>제출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3477D4B-6D1F-2E47-EC1E-5FC927AE7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579841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이메일 및 알림 메시지 발송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2.2 </a:t>
                      </a:r>
                      <a:r>
                        <a:rPr lang="ko-KR" altLang="en-US" sz="1200" b="1"/>
                        <a:t>발송 템플릿 및 내역 확인 </a:t>
                      </a:r>
                      <a:r>
                        <a:rPr lang="en-US" altLang="ko-KR" sz="1200" b="1"/>
                        <a:t>(1/3)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EP &gt; </a:t>
                      </a:r>
                      <a:r>
                        <a:rPr lang="ko-KR" altLang="en-US" sz="1200" b="1" err="1"/>
                        <a:t>받은메일함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A7FB08C5-3DA0-17AE-DFCD-65B41C9807AC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수신된 이메일 확인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(1)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제목 템플릿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 ‘&lt;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대표거래선명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&gt;’ + 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 제목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’ + 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미팅일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+ 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작성자 부서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Lv.3’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로 구성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부서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Lv.3 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그룹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미존재시 상위 레벨 노출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(2)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그 외 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참석자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미팅일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요약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일반정보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F/up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사항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선물내역으로 확인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 </a:t>
            </a: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 시 해당 미팅메모 상세 페이지로 이동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CRM 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계정 보유자만 이동 후 조회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민감정보 작성 여부 노출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작성 시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= Y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미작성시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= N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F/up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사항 및 선물내역은 </a:t>
            </a: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미작성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시 해당 항목 자체가 노출되지 않음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AA4555-6AA3-F880-5184-F70B3760D06E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B3F0C1E-29EF-74CD-3F22-9C7BD0A21410}"/>
              </a:ext>
            </a:extLst>
          </p:cNvPr>
          <p:cNvGrpSpPr/>
          <p:nvPr/>
        </p:nvGrpSpPr>
        <p:grpSpPr>
          <a:xfrm>
            <a:off x="315469" y="1916833"/>
            <a:ext cx="6154421" cy="3221126"/>
            <a:chOff x="315469" y="1916833"/>
            <a:chExt cx="6154421" cy="32211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76C1A82-28DF-EE04-B6A7-3931A890B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469" y="1916833"/>
              <a:ext cx="6154421" cy="3221126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D3E840D-E71E-3489-5BE2-48F93E4A2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608" y="2276872"/>
              <a:ext cx="3708412" cy="104237"/>
            </a:xfrm>
            <a:prstGeom prst="rect">
              <a:avLst/>
            </a:prstGeom>
          </p:spPr>
        </p:pic>
      </p:grp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ACBD3895-CA7F-200D-9A28-441E7E171676}"/>
              </a:ext>
            </a:extLst>
          </p:cNvPr>
          <p:cNvSpPr/>
          <p:nvPr/>
        </p:nvSpPr>
        <p:spPr bwMode="gray">
          <a:xfrm>
            <a:off x="1378000" y="2741148"/>
            <a:ext cx="3312368" cy="17175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A6DF126-5ACF-BC70-6492-05D38F64CFC9}"/>
              </a:ext>
            </a:extLst>
          </p:cNvPr>
          <p:cNvSpPr/>
          <p:nvPr/>
        </p:nvSpPr>
        <p:spPr bwMode="auto">
          <a:xfrm>
            <a:off x="1123655" y="261991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1" name="화살표: 오각형 66">
            <a:extLst>
              <a:ext uri="{FF2B5EF4-FFF2-40B4-BE49-F238E27FC236}">
                <a16:creationId xmlns:a16="http://schemas.microsoft.com/office/drawing/2014/main" id="{6385025B-7EA3-B32B-0322-10F5727BDA34}"/>
              </a:ext>
            </a:extLst>
          </p:cNvPr>
          <p:cNvSpPr/>
          <p:nvPr/>
        </p:nvSpPr>
        <p:spPr bwMode="gray">
          <a:xfrm>
            <a:off x="1378000" y="4293929"/>
            <a:ext cx="550664" cy="10975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83D2CFB-6348-6266-CA56-B9FFBD146D38}"/>
              </a:ext>
            </a:extLst>
          </p:cNvPr>
          <p:cNvSpPr/>
          <p:nvPr/>
        </p:nvSpPr>
        <p:spPr bwMode="auto">
          <a:xfrm>
            <a:off x="1123655" y="415251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" name="화살표: 오각형 66">
            <a:extLst>
              <a:ext uri="{FF2B5EF4-FFF2-40B4-BE49-F238E27FC236}">
                <a16:creationId xmlns:a16="http://schemas.microsoft.com/office/drawing/2014/main" id="{4B6DB073-4CED-30CE-2CD4-D7A90324E831}"/>
              </a:ext>
            </a:extLst>
          </p:cNvPr>
          <p:cNvSpPr/>
          <p:nvPr/>
        </p:nvSpPr>
        <p:spPr bwMode="gray">
          <a:xfrm>
            <a:off x="1378000" y="4450860"/>
            <a:ext cx="946708" cy="66814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7454C8E-7E72-33C8-6BC4-AC294B03122F}"/>
              </a:ext>
            </a:extLst>
          </p:cNvPr>
          <p:cNvSpPr/>
          <p:nvPr/>
        </p:nvSpPr>
        <p:spPr bwMode="auto">
          <a:xfrm>
            <a:off x="1123655" y="440747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7" name="화살표: 오각형 66">
            <a:extLst>
              <a:ext uri="{FF2B5EF4-FFF2-40B4-BE49-F238E27FC236}">
                <a16:creationId xmlns:a16="http://schemas.microsoft.com/office/drawing/2014/main" id="{1316D523-4526-2BEF-6EDF-0411794E8918}"/>
              </a:ext>
            </a:extLst>
          </p:cNvPr>
          <p:cNvSpPr/>
          <p:nvPr/>
        </p:nvSpPr>
        <p:spPr bwMode="gray">
          <a:xfrm>
            <a:off x="4690368" y="2741148"/>
            <a:ext cx="640907" cy="17175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0DCE006-9443-5FD6-E4AD-D0D256435AC9}"/>
              </a:ext>
            </a:extLst>
          </p:cNvPr>
          <p:cNvSpPr/>
          <p:nvPr/>
        </p:nvSpPr>
        <p:spPr bwMode="auto">
          <a:xfrm>
            <a:off x="4565918" y="253100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894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4156B-26C1-3D3D-C80A-626AC9DC0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D7A26-D57E-F421-FEF5-B4189A53D69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</a:t>
            </a:r>
            <a:r>
              <a:rPr kumimoji="0" lang="ko-KR" altLang="en-US" sz="2000" spc="-70"/>
              <a:t>미팅메모 저장 </a:t>
            </a:r>
            <a:r>
              <a:rPr kumimoji="0" lang="en-US" altLang="ko-KR" sz="2000" spc="-70"/>
              <a:t>/ </a:t>
            </a:r>
            <a:r>
              <a:rPr kumimoji="0" lang="ko-KR" altLang="en-US" sz="2000" spc="-70"/>
              <a:t>제출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0E6B9BE-0A85-384A-8027-E0E6E0256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222307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이메일 및 알림 메시지 발송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2.2 </a:t>
                      </a:r>
                      <a:r>
                        <a:rPr lang="ko-KR" altLang="en-US" sz="1200" b="1"/>
                        <a:t>발송 템플릿 및 내역 확인 </a:t>
                      </a:r>
                      <a:r>
                        <a:rPr lang="en-US" altLang="ko-KR" sz="1200" b="1"/>
                        <a:t>(2/3)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이메일 발송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76D9058-10D5-2D5B-4643-CD982D488676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'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이메일 발송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'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버튼 클릭 </a:t>
            </a:r>
            <a:br>
              <a:rPr lang="en-US" altLang="ko-KR" sz="12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이메일 발송 이력 확인 가능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수신자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유형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(Recipient / CC),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발송일시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확인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 b="1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이메일 수신인 검색 가능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이메일 대량 발송 후 발송 대상 검색 시 활용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 b="1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‘Send’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 시 메일 </a:t>
            </a: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재발송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가능</a:t>
            </a: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A4B27B-6F75-A640-D145-05DA55213D95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8F311B-481A-970F-D5A9-4D5C4232338B}"/>
              </a:ext>
            </a:extLst>
          </p:cNvPr>
          <p:cNvGrpSpPr/>
          <p:nvPr/>
        </p:nvGrpSpPr>
        <p:grpSpPr>
          <a:xfrm>
            <a:off x="315469" y="1916832"/>
            <a:ext cx="6154421" cy="3068761"/>
            <a:chOff x="315469" y="1916832"/>
            <a:chExt cx="6154421" cy="306876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F1D44BA-8E10-681A-7712-D61D8B461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469" y="1916832"/>
              <a:ext cx="6154421" cy="3068761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3006B59-51CF-C5DD-6B1E-654585147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0843" y="2257822"/>
              <a:ext cx="1009522" cy="26411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F731C65F-93DC-556B-E76F-B0FC7DAFCA58}"/>
              </a:ext>
            </a:extLst>
          </p:cNvPr>
          <p:cNvSpPr/>
          <p:nvPr/>
        </p:nvSpPr>
        <p:spPr bwMode="gray">
          <a:xfrm>
            <a:off x="5493061" y="2280670"/>
            <a:ext cx="603790" cy="21583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2FD959F-B84F-838B-3676-40C052CA8BCD}"/>
              </a:ext>
            </a:extLst>
          </p:cNvPr>
          <p:cNvSpPr/>
          <p:nvPr/>
        </p:nvSpPr>
        <p:spPr bwMode="auto">
          <a:xfrm>
            <a:off x="5242952" y="215560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6" name="직선 화살표 연결선 3">
            <a:extLst>
              <a:ext uri="{FF2B5EF4-FFF2-40B4-BE49-F238E27FC236}">
                <a16:creationId xmlns:a16="http://schemas.microsoft.com/office/drawing/2014/main" id="{B7FA0136-B012-379D-5852-5B932606BA82}"/>
              </a:ext>
            </a:extLst>
          </p:cNvPr>
          <p:cNvCxnSpPr>
            <a:cxnSpLocks/>
            <a:stCxn id="13" idx="2"/>
            <a:endCxn id="24" idx="0"/>
          </p:cNvCxnSpPr>
          <p:nvPr/>
        </p:nvCxnSpPr>
        <p:spPr bwMode="auto">
          <a:xfrm rot="5400000">
            <a:off x="4467774" y="1421409"/>
            <a:ext cx="252089" cy="2402276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39C1D67B-5D8D-B130-1F28-3DEACA0B5568}"/>
              </a:ext>
            </a:extLst>
          </p:cNvPr>
          <p:cNvGrpSpPr/>
          <p:nvPr/>
        </p:nvGrpSpPr>
        <p:grpSpPr>
          <a:xfrm>
            <a:off x="6827289" y="5133061"/>
            <a:ext cx="2660073" cy="1253413"/>
            <a:chOff x="6694285" y="5114780"/>
            <a:chExt cx="2926080" cy="137875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751533-211E-6579-4E9A-0D09FF31E784}"/>
                </a:ext>
              </a:extLst>
            </p:cNvPr>
            <p:cNvSpPr/>
            <p:nvPr/>
          </p:nvSpPr>
          <p:spPr bwMode="auto">
            <a:xfrm>
              <a:off x="6694285" y="5114780"/>
              <a:ext cx="2926080" cy="324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22AC535-BCDE-D327-D635-28FCA6E1C223}"/>
                </a:ext>
              </a:extLst>
            </p:cNvPr>
            <p:cNvSpPr/>
            <p:nvPr/>
          </p:nvSpPr>
          <p:spPr bwMode="auto">
            <a:xfrm>
              <a:off x="6694285" y="5485423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발송 된 이메일 회수도 가능한가요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발송 완료 된 이메일 회수 불가합니다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다만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추후 회수 가능하도록 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EP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메일 연동 작업 계획에 있습니다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5423569-C317-624E-B79E-E8E9ADDBA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840" y="2634161"/>
            <a:ext cx="321454" cy="12501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0F7DC8C-2989-9867-5180-19017AA3CDCE}"/>
              </a:ext>
            </a:extLst>
          </p:cNvPr>
          <p:cNvGrpSpPr/>
          <p:nvPr/>
        </p:nvGrpSpPr>
        <p:grpSpPr>
          <a:xfrm>
            <a:off x="865766" y="2748592"/>
            <a:ext cx="4994449" cy="3689901"/>
            <a:chOff x="865766" y="2748592"/>
            <a:chExt cx="4994449" cy="368990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F387381-5F93-EF8B-E2E6-6F65566E3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144" y="2748592"/>
              <a:ext cx="4935071" cy="3689901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화살표: 오각형 66">
              <a:extLst>
                <a:ext uri="{FF2B5EF4-FFF2-40B4-BE49-F238E27FC236}">
                  <a16:creationId xmlns:a16="http://schemas.microsoft.com/office/drawing/2014/main" id="{FFAEE26E-C0F2-169A-3959-088245EF6B9C}"/>
                </a:ext>
              </a:extLst>
            </p:cNvPr>
            <p:cNvSpPr/>
            <p:nvPr/>
          </p:nvSpPr>
          <p:spPr bwMode="gray">
            <a:xfrm>
              <a:off x="1109018" y="4477349"/>
              <a:ext cx="4492053" cy="1615947"/>
            </a:xfrm>
            <a:prstGeom prst="rect">
              <a:avLst/>
            </a:prstGeom>
            <a:noFill/>
            <a:ln w="28575">
              <a:solidFill>
                <a:srgbClr val="002060"/>
              </a:solidFill>
              <a:prstDash val="solid"/>
            </a:ln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spcAft>
                  <a:spcPts val="300"/>
                </a:spcAft>
              </a:pPr>
              <a:endParaRPr lang="ko-KR" altLang="en-US" sz="1200" b="1" i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F5162EB-F711-D5B5-A612-50404149000A}"/>
                </a:ext>
              </a:extLst>
            </p:cNvPr>
            <p:cNvSpPr/>
            <p:nvPr/>
          </p:nvSpPr>
          <p:spPr bwMode="auto">
            <a:xfrm>
              <a:off x="865766" y="4349909"/>
              <a:ext cx="252000" cy="252000"/>
            </a:xfrm>
            <a:prstGeom prst="ellipse">
              <a:avLst/>
            </a:prstGeom>
            <a:solidFill>
              <a:srgbClr val="002060"/>
            </a:solidFill>
            <a:ln w="19050">
              <a:noFill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  <a:endParaRPr kumimoji="1" lang="en-US" sz="12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화살표: 오각형 66">
              <a:extLst>
                <a:ext uri="{FF2B5EF4-FFF2-40B4-BE49-F238E27FC236}">
                  <a16:creationId xmlns:a16="http://schemas.microsoft.com/office/drawing/2014/main" id="{7B23E94F-46A8-C9AB-8E43-BB4853CA3771}"/>
                </a:ext>
              </a:extLst>
            </p:cNvPr>
            <p:cNvSpPr/>
            <p:nvPr/>
          </p:nvSpPr>
          <p:spPr bwMode="gray">
            <a:xfrm>
              <a:off x="4061368" y="4519705"/>
              <a:ext cx="1476164" cy="204481"/>
            </a:xfrm>
            <a:prstGeom prst="rect">
              <a:avLst/>
            </a:prstGeom>
            <a:noFill/>
            <a:ln w="28575">
              <a:solidFill>
                <a:srgbClr val="002060"/>
              </a:solidFill>
              <a:prstDash val="solid"/>
            </a:ln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spcAft>
                  <a:spcPts val="300"/>
                </a:spcAft>
              </a:pPr>
              <a:endParaRPr lang="ko-KR" altLang="en-US" sz="1200" b="1" i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CF5C5B8-1BEA-30EB-287E-7098A6738AC7}"/>
                </a:ext>
              </a:extLst>
            </p:cNvPr>
            <p:cNvSpPr/>
            <p:nvPr/>
          </p:nvSpPr>
          <p:spPr bwMode="auto">
            <a:xfrm>
              <a:off x="3809913" y="4397536"/>
              <a:ext cx="252000" cy="252000"/>
            </a:xfrm>
            <a:prstGeom prst="ellipse">
              <a:avLst/>
            </a:prstGeom>
            <a:solidFill>
              <a:srgbClr val="002060"/>
            </a:solidFill>
            <a:ln w="19050">
              <a:noFill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endParaRPr kumimoji="1" lang="en-US" sz="12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1" name="화살표: 오각형 66">
              <a:extLst>
                <a:ext uri="{FF2B5EF4-FFF2-40B4-BE49-F238E27FC236}">
                  <a16:creationId xmlns:a16="http://schemas.microsoft.com/office/drawing/2014/main" id="{9EB96E25-2444-C8FC-B0ED-8123A607FCC1}"/>
                </a:ext>
              </a:extLst>
            </p:cNvPr>
            <p:cNvSpPr/>
            <p:nvPr/>
          </p:nvSpPr>
          <p:spPr bwMode="gray">
            <a:xfrm>
              <a:off x="5385048" y="6161922"/>
              <a:ext cx="396044" cy="204481"/>
            </a:xfrm>
            <a:prstGeom prst="rect">
              <a:avLst/>
            </a:prstGeom>
            <a:noFill/>
            <a:ln w="28575">
              <a:solidFill>
                <a:srgbClr val="002060"/>
              </a:solidFill>
              <a:prstDash val="solid"/>
            </a:ln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spcAft>
                  <a:spcPts val="300"/>
                </a:spcAft>
              </a:pPr>
              <a:endParaRPr lang="ko-KR" altLang="en-US" sz="1200" b="1" i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382A1EE-32B8-A90A-3910-1BA73A293B2D}"/>
                </a:ext>
              </a:extLst>
            </p:cNvPr>
            <p:cNvSpPr/>
            <p:nvPr/>
          </p:nvSpPr>
          <p:spPr bwMode="auto">
            <a:xfrm>
              <a:off x="5132289" y="6045781"/>
              <a:ext cx="252000" cy="252000"/>
            </a:xfrm>
            <a:prstGeom prst="ellipse">
              <a:avLst/>
            </a:prstGeom>
            <a:solidFill>
              <a:srgbClr val="002060"/>
            </a:solidFill>
            <a:ln w="19050">
              <a:noFill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  <a:endParaRPr kumimoji="1" lang="en-US" sz="12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509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B5D62-94A0-B300-37CE-017F20ADF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FCB9C-5225-71B9-7084-7581B8379F13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</a:t>
            </a:r>
            <a:r>
              <a:rPr kumimoji="0" lang="ko-KR" altLang="en-US" sz="2000" spc="-70"/>
              <a:t>미팅메모 저장 </a:t>
            </a:r>
            <a:r>
              <a:rPr kumimoji="0" lang="en-US" altLang="ko-KR" sz="2000" spc="-70"/>
              <a:t>/ </a:t>
            </a:r>
            <a:r>
              <a:rPr kumimoji="0" lang="ko-KR" altLang="en-US" sz="2000" spc="-70"/>
              <a:t>제출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105E6B6-6BB5-3ED2-E866-8A90D1932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904150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이메일 및 알림 메시지 발송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2.2 </a:t>
                      </a:r>
                      <a:r>
                        <a:rPr lang="ko-KR" altLang="en-US" sz="1200" b="1"/>
                        <a:t>발송 템플릿 및 내역 확인 </a:t>
                      </a:r>
                      <a:r>
                        <a:rPr lang="en-US" altLang="ko-KR" sz="1200" b="1"/>
                        <a:t>(3/3)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이메일 발송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3C3E9E3-DB6B-D2D7-63CB-512E05BFF4A7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세일즈포스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벨 알림 클릭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수신된 미팅메모 알림 메시지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(Notification)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확인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 알림 메시지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제목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’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클릭 시 해당 미팅메모 상세 페이지로 이동</a:t>
            </a:r>
            <a:b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(1)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제목 템플릿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작성자 부서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Lv.3 +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작성자명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+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 제목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(2)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내용 템플릿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미팅일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대표 거래선명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 유형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※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알림 메시지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(Notification)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선택한 수신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참조인 중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, CRM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사용자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세일즈포스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계정 보유자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에게만 발송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자동 필터링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F82EB8-E16D-18EF-D733-535C9CDED6E9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AF071D-693A-0071-48D7-22E38745EFE1}"/>
              </a:ext>
            </a:extLst>
          </p:cNvPr>
          <p:cNvGrpSpPr/>
          <p:nvPr/>
        </p:nvGrpSpPr>
        <p:grpSpPr>
          <a:xfrm>
            <a:off x="315469" y="1916832"/>
            <a:ext cx="6154421" cy="3068761"/>
            <a:chOff x="315469" y="1916832"/>
            <a:chExt cx="6154421" cy="306876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65A7F83-0FA2-DDF5-73D8-E306B20A6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469" y="1916832"/>
              <a:ext cx="6154421" cy="3068761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2F762DD-2865-20DE-C4BC-2838263BC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0843" y="2257822"/>
              <a:ext cx="1009522" cy="26411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F9D3D8D-E452-775D-58D7-3F16E31F9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136" y="1916832"/>
            <a:ext cx="180020" cy="196385"/>
          </a:xfrm>
          <a:prstGeom prst="rect">
            <a:avLst/>
          </a:prstGeom>
        </p:spPr>
      </p:pic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86A932CF-8560-F3A5-9F9B-8470D60EB7E1}"/>
              </a:ext>
            </a:extLst>
          </p:cNvPr>
          <p:cNvSpPr/>
          <p:nvPr/>
        </p:nvSpPr>
        <p:spPr bwMode="gray">
          <a:xfrm>
            <a:off x="6151925" y="1916695"/>
            <a:ext cx="230414" cy="20137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5B09A73-7C0E-45B7-CF61-0A52EE48496A}"/>
              </a:ext>
            </a:extLst>
          </p:cNvPr>
          <p:cNvSpPr/>
          <p:nvPr/>
        </p:nvSpPr>
        <p:spPr bwMode="auto">
          <a:xfrm>
            <a:off x="5900296" y="189325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ED5C75-53F8-4F0D-6AEC-8ADDFF4F7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808" y="2464261"/>
            <a:ext cx="2977743" cy="4008269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직선 화살표 연결선 3">
            <a:extLst>
              <a:ext uri="{FF2B5EF4-FFF2-40B4-BE49-F238E27FC236}">
                <a16:creationId xmlns:a16="http://schemas.microsoft.com/office/drawing/2014/main" id="{4E422F61-F22B-E943-5728-EBF2C75F1203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 bwMode="auto">
          <a:xfrm rot="5400000">
            <a:off x="4656812" y="853941"/>
            <a:ext cx="346188" cy="2874452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화살표: 오각형 66">
            <a:extLst>
              <a:ext uri="{FF2B5EF4-FFF2-40B4-BE49-F238E27FC236}">
                <a16:creationId xmlns:a16="http://schemas.microsoft.com/office/drawing/2014/main" id="{5D1FBEBF-6D09-DBC7-82D9-157A4AF692A1}"/>
              </a:ext>
            </a:extLst>
          </p:cNvPr>
          <p:cNvSpPr/>
          <p:nvPr/>
        </p:nvSpPr>
        <p:spPr bwMode="gray">
          <a:xfrm>
            <a:off x="1990069" y="2924944"/>
            <a:ext cx="2664296" cy="100811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2B15D83-F1B5-CDEE-4B88-C308D78725CD}"/>
              </a:ext>
            </a:extLst>
          </p:cNvPr>
          <p:cNvSpPr/>
          <p:nvPr/>
        </p:nvSpPr>
        <p:spPr bwMode="auto">
          <a:xfrm>
            <a:off x="1741219" y="280582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941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0AF03-4733-7B68-5C3E-E51A63615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20868-6A09-6BA4-A171-400E86E68352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</a:t>
            </a:r>
            <a:r>
              <a:rPr kumimoji="0" lang="ko-KR" altLang="en-US" sz="2000" spc="-70"/>
              <a:t>미팅메모 조회</a:t>
            </a:r>
            <a:r>
              <a:rPr kumimoji="0" lang="en-US" altLang="ko-KR" sz="2000" spc="-70"/>
              <a:t>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68852C9-6658-0173-AD5F-51377BB61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500045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목록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홈 화면 미팅메모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2F0C9B0-DC94-A17F-542C-243144C98CE2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1C442C-B570-9BD1-0DC5-01B927A1AD66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홈 클릭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세일즈포스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접속 시 최초 화면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조직별 최신 미팅메모 확인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7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 내 사용자 조직에서 작성된 최신 미팅메모 조회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조직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그룹 기준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미존재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시 상위 조직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사용자가 작성한 미팅메모 목록 및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일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/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주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/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월 단위 개수 확인 가능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임시저장 및 작성완료 상태의 전체 미팅메모 조회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임시저장 상태의 미팅메모 상단 노출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사용자가 수신 또는 참조된 미팅메모 조회 가능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사용자가 즐겨찾기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★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설정한 거래선에서 작성된 미팅메모 조회 가능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lvl="0" eaLnBrk="1" hangingPunct="1">
              <a:lnSpc>
                <a:spcPct val="120000"/>
              </a:lnSpc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※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미팅메모 제목 클릭 시 해당 미팅메모 상세 페이지로 이동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①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~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⑤ 공통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 </a:t>
            </a:r>
            <a:endParaRPr lang="ko-KR" altLang="en-US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82473C-A57A-A9FE-E5E7-A5E55CDA5A33}"/>
              </a:ext>
            </a:extLst>
          </p:cNvPr>
          <p:cNvGrpSpPr/>
          <p:nvPr/>
        </p:nvGrpSpPr>
        <p:grpSpPr>
          <a:xfrm>
            <a:off x="315469" y="1916834"/>
            <a:ext cx="6154421" cy="4128366"/>
            <a:chOff x="315469" y="1916834"/>
            <a:chExt cx="6154421" cy="412836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0AA5056-CB5F-4CEA-54E3-E734226E9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4973" y="4810760"/>
              <a:ext cx="2224916" cy="12344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7A21DB9-0267-62B2-B230-67EDB3321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469" y="1916834"/>
              <a:ext cx="6154421" cy="3067252"/>
            </a:xfrm>
            <a:prstGeom prst="rect">
              <a:avLst/>
            </a:prstGeom>
            <a:effectLst/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38261CC-E619-6356-67AE-A0E9E67A9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0613"/>
            <a:stretch>
              <a:fillRect/>
            </a:stretch>
          </p:blipFill>
          <p:spPr>
            <a:xfrm>
              <a:off x="4365722" y="4964430"/>
              <a:ext cx="2104168" cy="101663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F5206C5-B50C-B56C-CE9C-3D9AD415C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469" y="4810760"/>
              <a:ext cx="3927828" cy="377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6A0A9A4-9B4F-9AC4-CE95-5D9256178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092" y="4043515"/>
              <a:ext cx="3834258" cy="1086929"/>
            </a:xfrm>
            <a:prstGeom prst="rect">
              <a:avLst/>
            </a:prstGeom>
          </p:spPr>
        </p:pic>
      </p:grpSp>
      <p:sp>
        <p:nvSpPr>
          <p:cNvPr id="18" name="화살표: 오각형 66">
            <a:extLst>
              <a:ext uri="{FF2B5EF4-FFF2-40B4-BE49-F238E27FC236}">
                <a16:creationId xmlns:a16="http://schemas.microsoft.com/office/drawing/2014/main" id="{2C67EA29-F6C2-D595-9197-3EDE7B4CF0A8}"/>
              </a:ext>
            </a:extLst>
          </p:cNvPr>
          <p:cNvSpPr/>
          <p:nvPr/>
        </p:nvSpPr>
        <p:spPr bwMode="gray">
          <a:xfrm>
            <a:off x="363092" y="2319131"/>
            <a:ext cx="3811716" cy="172438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A914492-7208-43A6-227E-3C0D676BFAA5}"/>
              </a:ext>
            </a:extLst>
          </p:cNvPr>
          <p:cNvSpPr/>
          <p:nvPr/>
        </p:nvSpPr>
        <p:spPr bwMode="auto">
          <a:xfrm>
            <a:off x="114242" y="218890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2" name="화살표: 오각형 66">
            <a:extLst>
              <a:ext uri="{FF2B5EF4-FFF2-40B4-BE49-F238E27FC236}">
                <a16:creationId xmlns:a16="http://schemas.microsoft.com/office/drawing/2014/main" id="{EFD5CB29-EFAE-2C32-36F5-71858467492B}"/>
              </a:ext>
            </a:extLst>
          </p:cNvPr>
          <p:cNvSpPr/>
          <p:nvPr/>
        </p:nvSpPr>
        <p:spPr bwMode="gray">
          <a:xfrm>
            <a:off x="4365722" y="2319131"/>
            <a:ext cx="2037936" cy="172438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615F811-E0AB-64EB-3AC1-288963C936BC}"/>
              </a:ext>
            </a:extLst>
          </p:cNvPr>
          <p:cNvSpPr/>
          <p:nvPr/>
        </p:nvSpPr>
        <p:spPr bwMode="auto">
          <a:xfrm>
            <a:off x="4112046" y="218890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4" name="화살표: 오각형 66">
            <a:extLst>
              <a:ext uri="{FF2B5EF4-FFF2-40B4-BE49-F238E27FC236}">
                <a16:creationId xmlns:a16="http://schemas.microsoft.com/office/drawing/2014/main" id="{84B2382B-7A17-DD95-DF6B-83CFEFDAE320}"/>
              </a:ext>
            </a:extLst>
          </p:cNvPr>
          <p:cNvSpPr/>
          <p:nvPr/>
        </p:nvSpPr>
        <p:spPr bwMode="gray">
          <a:xfrm>
            <a:off x="4365722" y="4079628"/>
            <a:ext cx="2037936" cy="84903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6" name="화살표: 오각형 66">
            <a:extLst>
              <a:ext uri="{FF2B5EF4-FFF2-40B4-BE49-F238E27FC236}">
                <a16:creationId xmlns:a16="http://schemas.microsoft.com/office/drawing/2014/main" id="{CE787FFD-AA13-FBC5-B76C-C72D50474567}"/>
              </a:ext>
            </a:extLst>
          </p:cNvPr>
          <p:cNvSpPr/>
          <p:nvPr/>
        </p:nvSpPr>
        <p:spPr bwMode="gray">
          <a:xfrm>
            <a:off x="4365722" y="4987590"/>
            <a:ext cx="2037936" cy="95601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FD832E0-EAA1-0981-22B8-22A60CE807ED}"/>
              </a:ext>
            </a:extLst>
          </p:cNvPr>
          <p:cNvSpPr/>
          <p:nvPr/>
        </p:nvSpPr>
        <p:spPr bwMode="auto">
          <a:xfrm>
            <a:off x="4112046" y="395559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0354A96-AD9B-9493-5854-5E0BA62D870F}"/>
              </a:ext>
            </a:extLst>
          </p:cNvPr>
          <p:cNvSpPr/>
          <p:nvPr/>
        </p:nvSpPr>
        <p:spPr bwMode="auto">
          <a:xfrm>
            <a:off x="4112046" y="486479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1" name="화살표: 오각형 66">
            <a:extLst>
              <a:ext uri="{FF2B5EF4-FFF2-40B4-BE49-F238E27FC236}">
                <a16:creationId xmlns:a16="http://schemas.microsoft.com/office/drawing/2014/main" id="{2CD7AEE7-3DED-B6F0-9BAC-A1922DFA938D}"/>
              </a:ext>
            </a:extLst>
          </p:cNvPr>
          <p:cNvSpPr/>
          <p:nvPr/>
        </p:nvSpPr>
        <p:spPr bwMode="gray">
          <a:xfrm>
            <a:off x="788988" y="2120708"/>
            <a:ext cx="231775" cy="16234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D25AFD5-B9BC-0AA5-9FAA-C50F53254270}"/>
              </a:ext>
            </a:extLst>
          </p:cNvPr>
          <p:cNvSpPr/>
          <p:nvPr/>
        </p:nvSpPr>
        <p:spPr bwMode="auto">
          <a:xfrm>
            <a:off x="606871" y="190066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111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EE999-F7C2-7E2C-A54E-F7A399DFE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2FC28-3C65-509E-5CCA-1855FDEB8AE4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</a:t>
            </a:r>
            <a:r>
              <a:rPr kumimoji="0" lang="ko-KR" altLang="en-US" sz="2000" spc="-70"/>
              <a:t>미팅메모 조회</a:t>
            </a:r>
            <a:r>
              <a:rPr kumimoji="0" lang="en-US" altLang="ko-KR" sz="2000" spc="-70"/>
              <a:t>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18CA703-3E06-E90A-528E-89463924D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143187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목록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1.2 </a:t>
                      </a:r>
                      <a:r>
                        <a:rPr lang="ko-KR" altLang="en-US" sz="1200" b="1"/>
                        <a:t>미팅메모 </a:t>
                      </a:r>
                      <a:r>
                        <a:rPr lang="en-US" altLang="ko-KR" sz="1200" b="1"/>
                        <a:t>List View </a:t>
                      </a:r>
                      <a:r>
                        <a:rPr lang="ko-KR" altLang="en-US" sz="1200" b="1"/>
                        <a:t>필터 활용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 err="1"/>
                        <a:t>리스트뷰</a:t>
                      </a:r>
                      <a:r>
                        <a:rPr lang="ko-KR" altLang="en-US" sz="1200" b="1"/>
                        <a:t> 필터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027F107-4323-D0A2-5AE9-3A01BDE179C5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625A86-5198-9CD5-2154-46B54FA9D9CF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화면 좌측 </a:t>
            </a: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리스트뷰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필터 명 클릭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endParaRPr lang="ko-KR" altLang="en-US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필터 선택 시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각 필터에 설정된 조건으로 미팅메모 조회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(1) Meeting Memo (Department)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일반 사용자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소속 그룹에서 생성한 미팅메모 조회</a:t>
            </a:r>
            <a:b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실장 이상 사용자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이하 조직에서 생성한 모든 미팅메모 조회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(2) My Meeting Memo (Completed)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 후 제출 완료한 미팅메모만 조회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(3) My Meeting Memo (Draft)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제출 전 임시저장 상태의 미팅메모만 조회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B80D3F-0E82-5775-8255-3A2140AF7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9" y="1916833"/>
            <a:ext cx="6154421" cy="2590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3568BE60-555D-B14C-FCDA-3134E68C0031}"/>
              </a:ext>
            </a:extLst>
          </p:cNvPr>
          <p:cNvSpPr/>
          <p:nvPr/>
        </p:nvSpPr>
        <p:spPr bwMode="gray">
          <a:xfrm>
            <a:off x="581115" y="2458235"/>
            <a:ext cx="259451" cy="187933"/>
          </a:xfrm>
          <a:prstGeom prst="homePlate">
            <a:avLst>
              <a:gd name="adj" fmla="val 0"/>
            </a:avLst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F8CAB70-5DE1-02E1-40A9-0CFFF1CE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08" t="23209" r="14661" b="14214"/>
          <a:stretch>
            <a:fillRect/>
          </a:stretch>
        </p:blipFill>
        <p:spPr>
          <a:xfrm>
            <a:off x="1153492" y="3992362"/>
            <a:ext cx="4716524" cy="198022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D3B7DE3F-3FF3-5798-D7F7-1CDA66FC5E25}"/>
              </a:ext>
            </a:extLst>
          </p:cNvPr>
          <p:cNvSpPr/>
          <p:nvPr/>
        </p:nvSpPr>
        <p:spPr bwMode="auto">
          <a:xfrm>
            <a:off x="332374" y="233541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0" name="직선 화살표 연결선 3">
            <a:extLst>
              <a:ext uri="{FF2B5EF4-FFF2-40B4-BE49-F238E27FC236}">
                <a16:creationId xmlns:a16="http://schemas.microsoft.com/office/drawing/2014/main" id="{973CCEDE-D025-8BBA-57E5-EEA4663B1817}"/>
              </a:ext>
            </a:extLst>
          </p:cNvPr>
          <p:cNvCxnSpPr>
            <a:stCxn id="13" idx="2"/>
            <a:endCxn id="25" idx="1"/>
          </p:cNvCxnSpPr>
          <p:nvPr/>
        </p:nvCxnSpPr>
        <p:spPr bwMode="auto">
          <a:xfrm rot="16200000" flipH="1">
            <a:off x="-450153" y="3807162"/>
            <a:ext cx="2894365" cy="572376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화살표: 오각형 66">
            <a:extLst>
              <a:ext uri="{FF2B5EF4-FFF2-40B4-BE49-F238E27FC236}">
                <a16:creationId xmlns:a16="http://schemas.microsoft.com/office/drawing/2014/main" id="{F8E24F46-6F8D-A31A-71FF-BCEBAA8CB3E7}"/>
              </a:ext>
            </a:extLst>
          </p:cNvPr>
          <p:cNvSpPr/>
          <p:nvPr/>
        </p:nvSpPr>
        <p:spPr bwMode="gray">
          <a:xfrm>
            <a:off x="1283217" y="5144489"/>
            <a:ext cx="1778487" cy="79208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4AF7FD5-FE08-9691-F15F-F3CD20A15EB1}"/>
              </a:ext>
            </a:extLst>
          </p:cNvPr>
          <p:cNvSpPr/>
          <p:nvPr/>
        </p:nvSpPr>
        <p:spPr bwMode="auto">
          <a:xfrm>
            <a:off x="1032554" y="502428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680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CCA68-BB3F-0E2B-EC77-06448017D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01E78-DE3B-843D-43E5-7F8BC66DAA5E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</a:t>
            </a:r>
            <a:r>
              <a:rPr kumimoji="0" lang="ko-KR" altLang="en-US" sz="2000" spc="-70"/>
              <a:t>미팅메모 조회</a:t>
            </a:r>
            <a:r>
              <a:rPr kumimoji="0" lang="en-US" altLang="ko-KR" sz="2000" spc="-70"/>
              <a:t>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7F37949-0362-D849-A77E-587525B16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708150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미팅메모 상세 내용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2.1 </a:t>
                      </a:r>
                      <a:r>
                        <a:rPr lang="ko-KR" altLang="en-US" sz="1200" b="1"/>
                        <a:t>관련정보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DC01EBB-48CF-ACBB-09A8-0E16EBDA204F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13B220-568A-AF3B-6B02-B16AE1C0B6AC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관련정보 조회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미팅메모의 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참석자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취급 품목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선물내역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요약 및 전문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첨부파일 정보 조회 가능</a:t>
            </a:r>
            <a:br>
              <a:rPr lang="en-US" altLang="ko-KR" sz="12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</a:br>
            <a:endParaRPr lang="ko-KR" altLang="en-US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관련정보 섹션 내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모두 보기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’ 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 시 해당하는 항목의 전체 정보 조회 가능</a:t>
            </a:r>
            <a:endParaRPr lang="ko-KR" altLang="en-US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47EDB43-5D17-ABE9-2D06-5934C5E20379}"/>
              </a:ext>
            </a:extLst>
          </p:cNvPr>
          <p:cNvGrpSpPr/>
          <p:nvPr/>
        </p:nvGrpSpPr>
        <p:grpSpPr>
          <a:xfrm>
            <a:off x="315468" y="1916833"/>
            <a:ext cx="6154422" cy="4464918"/>
            <a:chOff x="315468" y="1916833"/>
            <a:chExt cx="6154422" cy="44649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0971C58-7BE6-43F1-6A65-048E1C31A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469" y="1916833"/>
              <a:ext cx="6154421" cy="319180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C98C035-6A62-661A-F6A0-8DE91EF45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2434" y="2338256"/>
              <a:ext cx="3077932" cy="234895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782D4BB-CB6F-0247-A15F-547C059B9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139" b="19153"/>
            <a:stretch>
              <a:fillRect/>
            </a:stretch>
          </p:blipFill>
          <p:spPr>
            <a:xfrm>
              <a:off x="3431117" y="4693565"/>
              <a:ext cx="3029248" cy="168818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6630B28-CBCC-5548-547B-B160ED985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468" y="5023189"/>
              <a:ext cx="3106124" cy="1358562"/>
            </a:xfrm>
            <a:prstGeom prst="rect">
              <a:avLst/>
            </a:prstGeom>
          </p:spPr>
        </p:pic>
      </p:grpSp>
      <p:sp>
        <p:nvSpPr>
          <p:cNvPr id="31" name="화살표: 오각형 66">
            <a:extLst>
              <a:ext uri="{FF2B5EF4-FFF2-40B4-BE49-F238E27FC236}">
                <a16:creationId xmlns:a16="http://schemas.microsoft.com/office/drawing/2014/main" id="{C58D53EA-7C3D-51F0-EC5F-D5F012891A50}"/>
              </a:ext>
            </a:extLst>
          </p:cNvPr>
          <p:cNvSpPr/>
          <p:nvPr/>
        </p:nvSpPr>
        <p:spPr bwMode="gray">
          <a:xfrm>
            <a:off x="3430349" y="2544554"/>
            <a:ext cx="2999255" cy="382100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A17303A-F359-4D52-1112-238BACC56CCD}"/>
              </a:ext>
            </a:extLst>
          </p:cNvPr>
          <p:cNvSpPr/>
          <p:nvPr/>
        </p:nvSpPr>
        <p:spPr bwMode="auto">
          <a:xfrm>
            <a:off x="3174222" y="241586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924A480-F2B3-7373-E4A9-CDB3E70E2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325" y="3251212"/>
            <a:ext cx="321800" cy="96540"/>
          </a:xfrm>
          <a:prstGeom prst="rect">
            <a:avLst/>
          </a:prstGeom>
        </p:spPr>
      </p:pic>
      <p:sp>
        <p:nvSpPr>
          <p:cNvPr id="35" name="화살표: 오각형 66">
            <a:extLst>
              <a:ext uri="{FF2B5EF4-FFF2-40B4-BE49-F238E27FC236}">
                <a16:creationId xmlns:a16="http://schemas.microsoft.com/office/drawing/2014/main" id="{F6F854A4-32A0-4CEC-CB5A-60E9810B896E}"/>
              </a:ext>
            </a:extLst>
          </p:cNvPr>
          <p:cNvSpPr/>
          <p:nvPr/>
        </p:nvSpPr>
        <p:spPr bwMode="gray">
          <a:xfrm>
            <a:off x="4694265" y="3226181"/>
            <a:ext cx="450944" cy="14977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D5BE9C1-156A-786C-B9B0-6D9D14A492D0}"/>
              </a:ext>
            </a:extLst>
          </p:cNvPr>
          <p:cNvSpPr/>
          <p:nvPr/>
        </p:nvSpPr>
        <p:spPr bwMode="auto">
          <a:xfrm>
            <a:off x="4443770" y="310176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173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172EC-3422-4C01-3EEF-B95DC8A70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23DD2-2A3C-644A-C1FF-ACB7F1A94540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</a:t>
            </a:r>
            <a:r>
              <a:rPr kumimoji="0" lang="ko-KR" altLang="en-US" sz="2000" spc="-70"/>
              <a:t>미팅메모 조회</a:t>
            </a:r>
            <a:r>
              <a:rPr kumimoji="0" lang="en-US" altLang="ko-KR" sz="2000" spc="-70"/>
              <a:t>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3130F52-E833-3160-3880-C238548A1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412690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미팅메모 상세 내용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2.2 </a:t>
                      </a:r>
                      <a:r>
                        <a:rPr lang="ko-KR" altLang="en-US" sz="1200" b="1"/>
                        <a:t>민감정보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민감정보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78F6DB1-D8BD-AA2A-A9CE-A528BF0B0525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민감정보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파일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공유 대상 조회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미팅메모에 작성된 민감정보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파일 및 민감정보 공유 대상 조회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작성된 민감정보가 없는 경우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내용에 </a:t>
            </a:r>
            <a:r>
              <a:rPr lang="en-US" altLang="ko-KR" sz="1200" i="1">
                <a:solidFill>
                  <a:schemeClr val="tx1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i="1">
                <a:solidFill>
                  <a:schemeClr val="tx1"/>
                </a:solidFill>
                <a:cs typeface="Arial" panose="020B0604020202020204" pitchFamily="34" charset="0"/>
              </a:rPr>
              <a:t>민감정보가 존재하지 않습니다</a:t>
            </a:r>
            <a:r>
              <a:rPr lang="en-US" altLang="ko-KR" sz="1200" i="1">
                <a:solidFill>
                  <a:schemeClr val="tx1"/>
                </a:solidFill>
                <a:cs typeface="Arial" panose="020B0604020202020204" pitchFamily="34" charset="0"/>
              </a:rPr>
              <a:t>”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노출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민감정보는 작성되었으나 조회 권한이 없는 경우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공유 대상에 포함되지 않은 경우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내용에 </a:t>
            </a:r>
            <a:r>
              <a:rPr lang="en-US" altLang="ko-KR" sz="1200" i="1">
                <a:solidFill>
                  <a:schemeClr val="tx1"/>
                </a:solidFill>
                <a:cs typeface="Arial" panose="020B0604020202020204" pitchFamily="34" charset="0"/>
              </a:rPr>
              <a:t>＂</a:t>
            </a:r>
            <a:r>
              <a:rPr lang="ko-KR" altLang="en-US" sz="1200" i="1">
                <a:solidFill>
                  <a:schemeClr val="tx1"/>
                </a:solidFill>
                <a:cs typeface="Arial" panose="020B0604020202020204" pitchFamily="34" charset="0"/>
              </a:rPr>
              <a:t>민감정보 조회 권한이 없습니다</a:t>
            </a:r>
            <a:r>
              <a:rPr lang="en-US" altLang="ko-KR" sz="1200" i="1">
                <a:solidFill>
                  <a:schemeClr val="tx1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노출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조회 권한이 없는 경우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공유 대상에 리스트업 된 임직원 목록도 확인 불가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＇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모두 보기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’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 시 전체 민감정보 공유 대상 조회 가능</a:t>
            </a:r>
            <a:br>
              <a:rPr lang="en-US" altLang="ko-KR" sz="12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10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명까지는 모두 보기 없이 해당 화면에서 확인 가능하며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11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명 이상 시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모두 보기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통해 전체 인원 확인 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A2340C-7DD4-69DD-BFD6-C15D86B00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9" y="1916832"/>
            <a:ext cx="6133461" cy="3125803"/>
          </a:xfrm>
          <a:prstGeom prst="rect">
            <a:avLst/>
          </a:prstGeom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060F7C57-F702-CD51-728F-0E81C09A3D20}"/>
              </a:ext>
            </a:extLst>
          </p:cNvPr>
          <p:cNvSpPr/>
          <p:nvPr/>
        </p:nvSpPr>
        <p:spPr bwMode="gray">
          <a:xfrm>
            <a:off x="3433832" y="2760230"/>
            <a:ext cx="2971501" cy="224780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25EB595-6F41-FAF3-CA3E-C78ABEA253AC}"/>
              </a:ext>
            </a:extLst>
          </p:cNvPr>
          <p:cNvSpPr/>
          <p:nvPr/>
        </p:nvSpPr>
        <p:spPr bwMode="auto">
          <a:xfrm>
            <a:off x="3180244" y="263755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517650-F7E2-920E-38F6-1CF0E808F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2" y="4194925"/>
            <a:ext cx="372601" cy="111781"/>
          </a:xfrm>
          <a:prstGeom prst="rect">
            <a:avLst/>
          </a:prstGeom>
        </p:spPr>
      </p:pic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1906F6FD-0EA9-2244-3040-C7F07B4BFC56}"/>
              </a:ext>
            </a:extLst>
          </p:cNvPr>
          <p:cNvSpPr/>
          <p:nvPr/>
        </p:nvSpPr>
        <p:spPr bwMode="gray">
          <a:xfrm>
            <a:off x="4694110" y="4175926"/>
            <a:ext cx="450944" cy="14977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F13C277-3B17-C79C-4260-8FE6E9A4C757}"/>
              </a:ext>
            </a:extLst>
          </p:cNvPr>
          <p:cNvSpPr/>
          <p:nvPr/>
        </p:nvSpPr>
        <p:spPr bwMode="auto">
          <a:xfrm>
            <a:off x="4441375" y="405031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990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033C7-2E95-3A65-709C-402503F6A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FF25D-CEF1-94EF-9BF5-9CD472522120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</a:t>
            </a:r>
            <a:r>
              <a:rPr kumimoji="0" lang="ko-KR" altLang="en-US" sz="2000" spc="-70"/>
              <a:t>미팅메모 조회</a:t>
            </a:r>
            <a:r>
              <a:rPr kumimoji="0" lang="en-US" altLang="ko-KR" sz="2000" spc="-70"/>
              <a:t>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2EDBB01-A0B7-946F-539D-E4989478A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356359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미팅메모 상세 내용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2.3 To-Do List </a:t>
                      </a:r>
                      <a:r>
                        <a:rPr lang="ko-KR" altLang="en-US" sz="1200" b="1"/>
                        <a:t>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 </a:t>
                      </a:r>
                      <a:r>
                        <a:rPr lang="en-US" altLang="ko-KR" sz="1200" b="1"/>
                        <a:t>&gt; To-Do List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7FA7E1F4-D77B-82E2-500D-931017BD090B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To-Do List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조회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미팅메모에서 생성한 이벤트 및 과업 확인 가능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8215A9-D142-670E-8399-AF6412A7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9" y="1916832"/>
            <a:ext cx="6117375" cy="3108775"/>
          </a:xfrm>
          <a:prstGeom prst="rect">
            <a:avLst/>
          </a:prstGeom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화살표: 오각형 66">
            <a:extLst>
              <a:ext uri="{FF2B5EF4-FFF2-40B4-BE49-F238E27FC236}">
                <a16:creationId xmlns:a16="http://schemas.microsoft.com/office/drawing/2014/main" id="{C55AC1E0-8971-C7E1-0F7A-F59DEC8F5ADB}"/>
              </a:ext>
            </a:extLst>
          </p:cNvPr>
          <p:cNvSpPr/>
          <p:nvPr/>
        </p:nvSpPr>
        <p:spPr bwMode="gray">
          <a:xfrm>
            <a:off x="3412326" y="3429000"/>
            <a:ext cx="2912274" cy="8128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6C855E2-1003-D83C-86D7-8873D0637B9C}"/>
              </a:ext>
            </a:extLst>
          </p:cNvPr>
          <p:cNvSpPr/>
          <p:nvPr/>
        </p:nvSpPr>
        <p:spPr bwMode="auto">
          <a:xfrm>
            <a:off x="3162126" y="330722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706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D5D46-7364-1F76-2684-7F30B3186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C4AA1-594C-E780-839F-627E5B96956B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DDA9D6D-7D2F-B222-1269-F26B09FC3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281605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레코드 유형 선택</a:t>
                      </a:r>
                      <a:r>
                        <a:rPr lang="en-US" altLang="ko-KR" sz="1200" b="1"/>
                        <a:t>_1.1.1 </a:t>
                      </a:r>
                      <a:r>
                        <a:rPr lang="ko-KR" altLang="en-US" sz="1200" b="1" err="1"/>
                        <a:t>클로바노트</a:t>
                      </a:r>
                      <a:r>
                        <a:rPr lang="ko-KR" altLang="en-US" sz="1200" b="1"/>
                        <a:t> 활용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F5B61BB-5729-F16B-A402-7FF4476D1C0A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1291EC-9973-7907-A76A-033178E3B81A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클로바노트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인증 바로가기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클로바노트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유형 미팅메모 생성 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최초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회 인증 필요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인증 후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90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 간격으로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재인증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필요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좌측과 동일한 인증 요청 화면 노출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67EA9A-D884-8E8D-1E70-A879684F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5" y="1844675"/>
            <a:ext cx="6244662" cy="2628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E5C74E-0A0A-B1D3-D670-BECC47A3E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68" y="2600909"/>
            <a:ext cx="5930166" cy="2807347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5E39AF61-9CBD-DBAD-4B8E-E9BE4570B245}"/>
              </a:ext>
            </a:extLst>
          </p:cNvPr>
          <p:cNvSpPr/>
          <p:nvPr/>
        </p:nvSpPr>
        <p:spPr bwMode="gray">
          <a:xfrm>
            <a:off x="1479550" y="3961929"/>
            <a:ext cx="882650" cy="15594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459AAB1-310C-8C00-9692-DB7B859F79C0}"/>
              </a:ext>
            </a:extLst>
          </p:cNvPr>
          <p:cNvSpPr/>
          <p:nvPr/>
        </p:nvSpPr>
        <p:spPr bwMode="auto">
          <a:xfrm>
            <a:off x="1227550" y="383592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132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3FBE1-7E17-DA0A-2548-E605A4177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54A15-1971-DA6E-D25B-69259FDC4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04118"/>
            <a:ext cx="1909625" cy="307777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n-US" altLang="ko-KR" spc="-70" err="1"/>
              <a:t>Contents_Mobile</a:t>
            </a:r>
            <a:endParaRPr lang="en-US" altLang="ko-KR" spc="-7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6397387-E7C3-F643-100C-4A4036AB2EAE}"/>
              </a:ext>
            </a:extLst>
          </p:cNvPr>
          <p:cNvGrpSpPr/>
          <p:nvPr/>
        </p:nvGrpSpPr>
        <p:grpSpPr>
          <a:xfrm>
            <a:off x="242888" y="1014382"/>
            <a:ext cx="6120000" cy="873541"/>
            <a:chOff x="242888" y="1360202"/>
            <a:chExt cx="6120000" cy="873541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A71F0A88-5C2D-D221-489A-378A93D82244}"/>
                </a:ext>
              </a:extLst>
            </p:cNvPr>
            <p:cNvSpPr/>
            <p:nvPr/>
          </p:nvSpPr>
          <p:spPr bwMode="auto">
            <a:xfrm>
              <a:off x="242889" y="1360202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1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E7CB3C4-B278-A8C3-D4B6-0260DD473739}"/>
                </a:ext>
              </a:extLst>
            </p:cNvPr>
            <p:cNvCxnSpPr/>
            <p:nvPr/>
          </p:nvCxnSpPr>
          <p:spPr bwMode="auto">
            <a:xfrm>
              <a:off x="242888" y="1808163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DC78AFA-8AA7-B778-C362-CE8785DBF91E}"/>
                </a:ext>
              </a:extLst>
            </p:cNvPr>
            <p:cNvSpPr/>
            <p:nvPr/>
          </p:nvSpPr>
          <p:spPr bwMode="auto">
            <a:xfrm>
              <a:off x="1949173" y="1371721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ko-KR" altLang="en-US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미팅메모 작성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5E30820-58C4-D19A-9B19-BEA01349BF33}"/>
                </a:ext>
              </a:extLst>
            </p:cNvPr>
            <p:cNvSpPr/>
            <p:nvPr/>
          </p:nvSpPr>
          <p:spPr bwMode="auto">
            <a:xfrm>
              <a:off x="1765598" y="180882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미팅메모 신규 등록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1.1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레코드 유형 선택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     </a:t>
              </a: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1.1.1 </a:t>
              </a:r>
              <a:r>
                <a:rPr lang="ko-KR" altLang="en-US" sz="1400" b="1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클로바노트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 활용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     </a:t>
              </a: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1.1.2 Teams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활용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      1.1.3 NDA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거래선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1.2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기본정보 입력</a:t>
              </a:r>
              <a:b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1.3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미팅정보 입력</a:t>
              </a:r>
              <a:b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1.4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참석정보 입력</a:t>
              </a:r>
              <a:b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1.5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저장 및 제출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1.6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추가정보 입력 및 기능 활용</a:t>
              </a:r>
            </a:p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미팅메모 수정</a:t>
              </a:r>
              <a:b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2.1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미팅메모 목록 화면 수정</a:t>
              </a:r>
              <a:b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2.2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미팅메모 상세 페이지 수정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" name="실행 단추: 앞으로 또는 다음으로 이동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6FA39B6-5CF1-0941-72FF-87B2BCEC4BC0}"/>
              </a:ext>
            </a:extLst>
          </p:cNvPr>
          <p:cNvSpPr/>
          <p:nvPr/>
        </p:nvSpPr>
        <p:spPr bwMode="auto">
          <a:xfrm>
            <a:off x="1503373" y="1585461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실행 단추: 앞으로 또는 다음으로 이동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047D3C9-DDCB-78A7-34C0-184B39321FCD}"/>
              </a:ext>
            </a:extLst>
          </p:cNvPr>
          <p:cNvSpPr/>
          <p:nvPr/>
        </p:nvSpPr>
        <p:spPr bwMode="auto">
          <a:xfrm>
            <a:off x="1503373" y="4817392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276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5CD39-D952-8DB9-4CB7-9C6C01786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62E38-28F8-0B4D-5D73-F397F6DF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04118"/>
            <a:ext cx="1909625" cy="307777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n-US" altLang="ko-KR" spc="-70" err="1"/>
              <a:t>Contents_Mobile</a:t>
            </a:r>
            <a:endParaRPr lang="en-US" altLang="ko-KR" spc="-7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1927E39-C867-66EB-ADE5-EDBC277D1A38}"/>
              </a:ext>
            </a:extLst>
          </p:cNvPr>
          <p:cNvGrpSpPr/>
          <p:nvPr/>
        </p:nvGrpSpPr>
        <p:grpSpPr>
          <a:xfrm>
            <a:off x="242888" y="1014382"/>
            <a:ext cx="6120000" cy="873541"/>
            <a:chOff x="242888" y="1360202"/>
            <a:chExt cx="6120000" cy="873541"/>
          </a:xfrm>
        </p:grpSpPr>
        <p:sp>
          <p:nvSpPr>
            <p:cNvPr id="4" name="화살표: 오각형 3">
              <a:extLst>
                <a:ext uri="{FF2B5EF4-FFF2-40B4-BE49-F238E27FC236}">
                  <a16:creationId xmlns:a16="http://schemas.microsoft.com/office/drawing/2014/main" id="{9BB0A879-A632-D41E-9E71-8F81B86B1239}"/>
                </a:ext>
              </a:extLst>
            </p:cNvPr>
            <p:cNvSpPr/>
            <p:nvPr/>
          </p:nvSpPr>
          <p:spPr bwMode="auto">
            <a:xfrm>
              <a:off x="242889" y="1360202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Step 2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CF2C34A-9DF9-5BF2-F061-F25518BE1E0A}"/>
                </a:ext>
              </a:extLst>
            </p:cNvPr>
            <p:cNvCxnSpPr/>
            <p:nvPr/>
          </p:nvCxnSpPr>
          <p:spPr bwMode="auto">
            <a:xfrm>
              <a:off x="242888" y="1808163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0007BC0-E2F3-BACE-4433-C91789FDF076}"/>
                </a:ext>
              </a:extLst>
            </p:cNvPr>
            <p:cNvSpPr/>
            <p:nvPr/>
          </p:nvSpPr>
          <p:spPr bwMode="auto">
            <a:xfrm>
              <a:off x="1949173" y="1371721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ko-KR" altLang="en-US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미팅메모 저장 </a:t>
              </a:r>
              <a:r>
                <a:rPr lang="en-US" altLang="ko-KR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/ </a:t>
              </a:r>
              <a:r>
                <a:rPr lang="ko-KR" altLang="en-US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제출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322743F-535E-2B71-4873-E95E7519D147}"/>
                </a:ext>
              </a:extLst>
            </p:cNvPr>
            <p:cNvSpPr/>
            <p:nvPr/>
          </p:nvSpPr>
          <p:spPr bwMode="auto">
            <a:xfrm>
              <a:off x="1765598" y="180882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임시 저장 및 제출</a:t>
              </a:r>
              <a:b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1.1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작성 정보 수정 및 제출</a:t>
              </a:r>
            </a:p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이메일 및 알림 메시지 발송</a:t>
              </a:r>
              <a:b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2.1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수신</a:t>
              </a: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/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참조인 설정</a:t>
              </a:r>
              <a:b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2.2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발송 템플릿 및 내역 확인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FB15ED-5E1D-C8D2-2E99-83E4FD956216}"/>
              </a:ext>
            </a:extLst>
          </p:cNvPr>
          <p:cNvGrpSpPr/>
          <p:nvPr/>
        </p:nvGrpSpPr>
        <p:grpSpPr>
          <a:xfrm>
            <a:off x="242888" y="3641814"/>
            <a:ext cx="6120000" cy="873541"/>
            <a:chOff x="242888" y="1360202"/>
            <a:chExt cx="6120000" cy="873541"/>
          </a:xfrm>
        </p:grpSpPr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CACB7C90-0147-A731-17B2-13C6DFE2DFE0}"/>
                </a:ext>
              </a:extLst>
            </p:cNvPr>
            <p:cNvSpPr/>
            <p:nvPr/>
          </p:nvSpPr>
          <p:spPr bwMode="auto">
            <a:xfrm>
              <a:off x="242889" y="1360202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3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B0D840C-D00A-206B-58ED-16E3E53E69AF}"/>
                </a:ext>
              </a:extLst>
            </p:cNvPr>
            <p:cNvCxnSpPr/>
            <p:nvPr/>
          </p:nvCxnSpPr>
          <p:spPr bwMode="auto">
            <a:xfrm>
              <a:off x="242888" y="1808163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16D2538-AAAE-6E1D-1491-71AF91E2E1A6}"/>
                </a:ext>
              </a:extLst>
            </p:cNvPr>
            <p:cNvSpPr/>
            <p:nvPr/>
          </p:nvSpPr>
          <p:spPr bwMode="auto">
            <a:xfrm>
              <a:off x="1949173" y="1371721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ko-KR" altLang="en-US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미팅메모 조회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662B6D4-9D78-A163-AA35-D445DEABFD99}"/>
                </a:ext>
              </a:extLst>
            </p:cNvPr>
            <p:cNvSpPr/>
            <p:nvPr/>
          </p:nvSpPr>
          <p:spPr bwMode="auto">
            <a:xfrm>
              <a:off x="1765598" y="180882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미팅메모 목록 조회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1.1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미팅메모 </a:t>
              </a: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List View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필터 활용 조회</a:t>
              </a:r>
              <a:endPara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미팅메모 상세 내용 조회</a:t>
              </a:r>
              <a:br>
                <a:rPr lang="ko-KR" altLang="en-US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2.1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관련정보 조회</a:t>
              </a:r>
              <a:b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2.2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민감정보 및 공유 대상 조회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2.3 To-Do List </a:t>
              </a: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조회 </a:t>
              </a:r>
              <a:endParaRPr lang="ko-KR" altLang="en-US" sz="1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</p:grpSp>
      <p:sp>
        <p:nvSpPr>
          <p:cNvPr id="13" name="실행 단추: 앞으로 또는 다음으로 이동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6559CB2-7F49-1144-AE39-043613B7160B}"/>
              </a:ext>
            </a:extLst>
          </p:cNvPr>
          <p:cNvSpPr/>
          <p:nvPr/>
        </p:nvSpPr>
        <p:spPr bwMode="auto">
          <a:xfrm>
            <a:off x="1503373" y="1585461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실행 단추: 앞으로 또는 다음으로 이동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0CBF86C-9E1F-2B35-7F20-FB18987C159C}"/>
              </a:ext>
            </a:extLst>
          </p:cNvPr>
          <p:cNvSpPr/>
          <p:nvPr/>
        </p:nvSpPr>
        <p:spPr bwMode="auto">
          <a:xfrm>
            <a:off x="1503373" y="2324780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실행 단추: 앞으로 또는 다음으로 이동 1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D77F055-0A54-160D-5857-4CC7780DF22D}"/>
              </a:ext>
            </a:extLst>
          </p:cNvPr>
          <p:cNvSpPr/>
          <p:nvPr/>
        </p:nvSpPr>
        <p:spPr bwMode="auto">
          <a:xfrm>
            <a:off x="1503373" y="4212893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실행 단추: 앞으로 또는 다음으로 이동 1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E86A35F2-DB6A-E3E6-6A66-ACEB10BFF454}"/>
              </a:ext>
            </a:extLst>
          </p:cNvPr>
          <p:cNvSpPr/>
          <p:nvPr/>
        </p:nvSpPr>
        <p:spPr bwMode="auto">
          <a:xfrm>
            <a:off x="1503373" y="4952211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170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96041-C4C3-5197-8BC1-99CDF9BEB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0A621-C41B-E7FF-F9F3-6A444A48082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ED7E413-6474-2F62-5FCC-6D7F9645F83D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레코드 유형 선택</a:t>
                      </a:r>
                      <a:r>
                        <a:rPr lang="en-US" altLang="ko-KR" sz="1200" b="1"/>
                        <a:t>_1.1.1 </a:t>
                      </a:r>
                      <a:r>
                        <a:rPr lang="ko-KR" altLang="en-US" sz="1200" b="1" err="1"/>
                        <a:t>클로바노트</a:t>
                      </a:r>
                      <a:r>
                        <a:rPr lang="ko-KR" altLang="en-US" sz="1200" b="1"/>
                        <a:t> 활용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7EF41A9-B855-0DB2-F58E-35BDD0D57C21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681A9-E8C7-91D7-C2BD-ECBC1216AE02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신규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클로바노트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활용 미팅메모 선택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다음 클릭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377AB7C-F780-7058-3247-F988FCE67B9D}"/>
              </a:ext>
            </a:extLst>
          </p:cNvPr>
          <p:cNvGrpSpPr/>
          <p:nvPr/>
        </p:nvGrpSpPr>
        <p:grpSpPr>
          <a:xfrm>
            <a:off x="6827289" y="5046348"/>
            <a:ext cx="2660073" cy="1265619"/>
            <a:chOff x="6694285" y="4802621"/>
            <a:chExt cx="2926080" cy="139218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A803F19-7693-8470-65A2-E4C7D39408A5}"/>
                </a:ext>
              </a:extLst>
            </p:cNvPr>
            <p:cNvSpPr/>
            <p:nvPr/>
          </p:nvSpPr>
          <p:spPr bwMode="auto">
            <a:xfrm>
              <a:off x="6694285" y="4802621"/>
              <a:ext cx="2926080" cy="324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53A324-032D-35B2-793C-E6A8D1BE9550}"/>
                </a:ext>
              </a:extLst>
            </p:cNvPr>
            <p:cNvSpPr/>
            <p:nvPr/>
          </p:nvSpPr>
          <p:spPr bwMode="auto">
            <a:xfrm>
              <a:off x="6694285" y="5186691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AI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솔루션을 활용하지 않고 기존처럼 미팅메모를 작성할 수는 없나요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‘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기본 미팅 메모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‘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선택 시 기존에 사용하시던 방식의 미팅메모 생성이 가능합니다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4B239CB-3548-55C0-807C-5C034FDC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13" y="1944944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E21357-0F6C-A520-61B3-FAFE55122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919" y="1944944"/>
            <a:ext cx="2046590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1C31E47F-34B6-BC24-9017-9AF06C303FD8}"/>
              </a:ext>
            </a:extLst>
          </p:cNvPr>
          <p:cNvSpPr/>
          <p:nvPr/>
        </p:nvSpPr>
        <p:spPr bwMode="gray">
          <a:xfrm>
            <a:off x="2816622" y="2524015"/>
            <a:ext cx="237334" cy="16553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B8E1AA3-6F69-5B4C-8361-83897A3797C7}"/>
              </a:ext>
            </a:extLst>
          </p:cNvPr>
          <p:cNvSpPr/>
          <p:nvPr/>
        </p:nvSpPr>
        <p:spPr bwMode="auto">
          <a:xfrm>
            <a:off x="2567105" y="240135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2B3A514C-96AE-15A0-4D23-A7133DA7BFEF}"/>
              </a:ext>
            </a:extLst>
          </p:cNvPr>
          <p:cNvSpPr/>
          <p:nvPr/>
        </p:nvSpPr>
        <p:spPr bwMode="gray">
          <a:xfrm>
            <a:off x="4424324" y="4106747"/>
            <a:ext cx="1152563" cy="49541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6A03521-7255-1A41-BBB8-1D454435FD43}"/>
              </a:ext>
            </a:extLst>
          </p:cNvPr>
          <p:cNvSpPr/>
          <p:nvPr/>
        </p:nvSpPr>
        <p:spPr bwMode="auto">
          <a:xfrm>
            <a:off x="4174808" y="400155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704631A0-6B69-BCD2-BCB5-4F7610C9D073}"/>
              </a:ext>
            </a:extLst>
          </p:cNvPr>
          <p:cNvSpPr/>
          <p:nvPr/>
        </p:nvSpPr>
        <p:spPr bwMode="gray">
          <a:xfrm>
            <a:off x="5212344" y="5339546"/>
            <a:ext cx="338879" cy="23967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F12EE9A-AE1A-BADF-79BF-325CA9EDB7EE}"/>
              </a:ext>
            </a:extLst>
          </p:cNvPr>
          <p:cNvSpPr/>
          <p:nvPr/>
        </p:nvSpPr>
        <p:spPr bwMode="auto">
          <a:xfrm>
            <a:off x="4962166" y="521745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202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6E757-E3C6-7CFD-CC2D-D08E4BCF9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42F96-DE6A-C082-4601-3F7FFBE871AE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A1DEB5F-464A-4CE6-6586-81B8F8A2755E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레코드 유형 선택</a:t>
                      </a:r>
                      <a:r>
                        <a:rPr lang="en-US" altLang="ko-KR" sz="1200" b="1"/>
                        <a:t>_1.1.1 </a:t>
                      </a:r>
                      <a:r>
                        <a:rPr lang="ko-KR" altLang="en-US" sz="1200" b="1" err="1"/>
                        <a:t>클로바노트</a:t>
                      </a:r>
                      <a:r>
                        <a:rPr lang="ko-KR" altLang="en-US" sz="1200" b="1"/>
                        <a:t> 활용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5C20539-5219-4BD7-1EC2-B8AC4932037D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5F9A48-23CD-1F04-761B-2E14040D09DD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생성한 </a:t>
            </a: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클로바노트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회의록 확인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30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 내 생성한 회의록 리스트업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부여 받은 사용자별 업무 계정으로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클로바노트에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로그인하여 생성한 회의록만 조회 가능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개인 계정으로 생성한 회의록은 조회되지 않음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클로바노트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웹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모바일 관계없이 생성한 모든 회의록 리스트업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미팅메모 작성에 활용할 회의록의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상세보기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상세보기 통해 제공하는 회의록 요약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전문 중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요약은 </a:t>
            </a:r>
            <a:r>
              <a:rPr lang="ko-KR" altLang="en-US" sz="1200" u="sng" err="1">
                <a:solidFill>
                  <a:schemeClr val="tx1"/>
                </a:solidFill>
                <a:cs typeface="Arial" panose="020B0604020202020204" pitchFamily="34" charset="0"/>
              </a:rPr>
              <a:t>클로바노트에서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 생성하지 않은 경우 조회 불가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AE2B5C-2580-5B51-C97B-D2474DD5565C}"/>
              </a:ext>
            </a:extLst>
          </p:cNvPr>
          <p:cNvGrpSpPr/>
          <p:nvPr/>
        </p:nvGrpSpPr>
        <p:grpSpPr>
          <a:xfrm>
            <a:off x="6827289" y="5020951"/>
            <a:ext cx="2660073" cy="1265619"/>
            <a:chOff x="6694285" y="4802621"/>
            <a:chExt cx="2926080" cy="139218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743F36-E441-AA8E-075A-32C7C894125E}"/>
                </a:ext>
              </a:extLst>
            </p:cNvPr>
            <p:cNvSpPr/>
            <p:nvPr/>
          </p:nvSpPr>
          <p:spPr bwMode="auto">
            <a:xfrm>
              <a:off x="6694285" y="4802621"/>
              <a:ext cx="2926080" cy="324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5A81F5-E03A-6490-85DF-5D2DBFA5B06F}"/>
                </a:ext>
              </a:extLst>
            </p:cNvPr>
            <p:cNvSpPr/>
            <p:nvPr/>
          </p:nvSpPr>
          <p:spPr bwMode="auto">
            <a:xfrm>
              <a:off x="6694285" y="5186691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Q.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조회되는 회의록의 기간 제한이 있나요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?</a:t>
              </a:r>
              <a:b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</a:br>
              <a:b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</a:b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A. </a:t>
              </a:r>
              <a:r>
                <a:rPr lang="ko-KR" altLang="en-US" sz="110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클로바노트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 회의록은 미팅일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, </a:t>
              </a:r>
              <a:b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</a:b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즉 회의록 생성일로부터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30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일까지의 회의록만 조회 가능합니다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AD50953-3058-5E08-52B8-1DDF28847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37" y="1954162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화살표: 오각형 66">
            <a:extLst>
              <a:ext uri="{FF2B5EF4-FFF2-40B4-BE49-F238E27FC236}">
                <a16:creationId xmlns:a16="http://schemas.microsoft.com/office/drawing/2014/main" id="{9E761800-1CEC-7A7F-5A56-B177F18FF2DE}"/>
              </a:ext>
            </a:extLst>
          </p:cNvPr>
          <p:cNvSpPr/>
          <p:nvPr/>
        </p:nvSpPr>
        <p:spPr bwMode="gray">
          <a:xfrm>
            <a:off x="2371064" y="3567540"/>
            <a:ext cx="1967256" cy="168009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128E392-ED0F-7EF8-5878-F7C2479D3A6D}"/>
              </a:ext>
            </a:extLst>
          </p:cNvPr>
          <p:cNvSpPr/>
          <p:nvPr/>
        </p:nvSpPr>
        <p:spPr bwMode="auto">
          <a:xfrm>
            <a:off x="2121547" y="344487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CC9A0845-F452-C97A-7497-18A6ABA0AC55}"/>
              </a:ext>
            </a:extLst>
          </p:cNvPr>
          <p:cNvSpPr/>
          <p:nvPr/>
        </p:nvSpPr>
        <p:spPr bwMode="gray">
          <a:xfrm>
            <a:off x="2457287" y="3567541"/>
            <a:ext cx="290993" cy="163438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E01A9AD-CDAD-0CCB-CDCE-0747E164E235}"/>
              </a:ext>
            </a:extLst>
          </p:cNvPr>
          <p:cNvSpPr/>
          <p:nvPr/>
        </p:nvSpPr>
        <p:spPr bwMode="auto">
          <a:xfrm>
            <a:off x="2314231" y="338020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4483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FB4FB-5AEE-5B71-2EF9-B5CFFA144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53EB7-9A5B-2987-BB1A-9029D7FA653A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4EECFCE-B5A7-EC6F-1899-6D7AA972D9BA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레코드 유형 선택</a:t>
                      </a:r>
                      <a:r>
                        <a:rPr lang="en-US" altLang="ko-KR" sz="1200" b="1"/>
                        <a:t>_1.1.1 </a:t>
                      </a:r>
                      <a:r>
                        <a:rPr lang="ko-KR" altLang="en-US" sz="1200" b="1" err="1"/>
                        <a:t>클로바노트</a:t>
                      </a:r>
                      <a:r>
                        <a:rPr lang="ko-KR" altLang="en-US" sz="1200" b="1"/>
                        <a:t> 활용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947FD96-6AEB-67F6-D38E-9185D987B365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7C16BF-A0D2-7BF7-291F-5E465A69B822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요약 및 전문 확인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상세보기를 클릭한 회의록의 요약 및 전문 내용 확인</a:t>
            </a:r>
            <a:endParaRPr lang="en-US" altLang="ko-KR" sz="1200" b="1" u="sng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불러오기 클릭 시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요약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에 생성된 내용이 우측 미팅메모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일반정보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란에 복사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저장 클릭 시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좌측 화면에 띄워져 있는 회의록의 요약 및 전문도 함께 저장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관련 상세 사항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P.71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참고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096A1D5-B7E8-7F96-2608-EAAFB603E240}"/>
              </a:ext>
            </a:extLst>
          </p:cNvPr>
          <p:cNvGrpSpPr/>
          <p:nvPr/>
        </p:nvGrpSpPr>
        <p:grpSpPr>
          <a:xfrm>
            <a:off x="6827289" y="4525816"/>
            <a:ext cx="2660073" cy="1265619"/>
            <a:chOff x="6694285" y="4802621"/>
            <a:chExt cx="2926080" cy="139218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CF502-C5D2-01E4-BEBF-13E7FB76FB29}"/>
                </a:ext>
              </a:extLst>
            </p:cNvPr>
            <p:cNvSpPr/>
            <p:nvPr/>
          </p:nvSpPr>
          <p:spPr bwMode="auto">
            <a:xfrm>
              <a:off x="6694285" y="4802621"/>
              <a:ext cx="2926080" cy="324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F2F9F59-1868-0B3E-E318-E13D4A3DB137}"/>
                </a:ext>
              </a:extLst>
            </p:cNvPr>
            <p:cNvSpPr/>
            <p:nvPr/>
          </p:nvSpPr>
          <p:spPr bwMode="auto">
            <a:xfrm>
              <a:off x="6694285" y="5186691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클로바노트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회의록의 요약 내용이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왜 미팅메모 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요약란이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아닌 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일반정보란에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복사 되나요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클로바노트에서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30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분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 1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시간 이상 녹음 시 생성되는 요약의 분량이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다수의 미팅메모 작성자분들이 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일반정보란에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작성하시는 내용 및 분량과 가장 흡사하여 위와 같이 설계 하였습니다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03AF9AE-BA45-A72D-6987-69D8F6A4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73" y="1954162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4652CA-C310-06A3-A499-94ACF74CF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423" y="1954162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55B88-BE59-5936-FF7B-9D0194EA9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556" y="1954162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3B2F0A52-A47A-B4DD-532A-6004F8C81166}"/>
              </a:ext>
            </a:extLst>
          </p:cNvPr>
          <p:cNvSpPr/>
          <p:nvPr/>
        </p:nvSpPr>
        <p:spPr bwMode="gray">
          <a:xfrm>
            <a:off x="297829" y="4011350"/>
            <a:ext cx="1866372" cy="122105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1551FAB-AAC6-992B-235D-858E8995A097}"/>
              </a:ext>
            </a:extLst>
          </p:cNvPr>
          <p:cNvSpPr/>
          <p:nvPr/>
        </p:nvSpPr>
        <p:spPr bwMode="auto">
          <a:xfrm>
            <a:off x="48313" y="388710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594FF681-09D4-A664-7C17-8EF63A813BE2}"/>
              </a:ext>
            </a:extLst>
          </p:cNvPr>
          <p:cNvSpPr/>
          <p:nvPr/>
        </p:nvSpPr>
        <p:spPr bwMode="gray">
          <a:xfrm>
            <a:off x="2424014" y="4011350"/>
            <a:ext cx="1866372" cy="122105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E8D9679-FC90-9BC1-BE01-50F695B70C84}"/>
              </a:ext>
            </a:extLst>
          </p:cNvPr>
          <p:cNvSpPr/>
          <p:nvPr/>
        </p:nvSpPr>
        <p:spPr bwMode="auto">
          <a:xfrm>
            <a:off x="2164303" y="388710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2044BD29-4F7B-AF71-7A1A-388CA8898B95}"/>
              </a:ext>
            </a:extLst>
          </p:cNvPr>
          <p:cNvSpPr/>
          <p:nvPr/>
        </p:nvSpPr>
        <p:spPr bwMode="gray">
          <a:xfrm>
            <a:off x="6095999" y="5685367"/>
            <a:ext cx="336845" cy="27516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6F95ECD-8797-FEBA-9084-334D92264074}"/>
              </a:ext>
            </a:extLst>
          </p:cNvPr>
          <p:cNvSpPr/>
          <p:nvPr/>
        </p:nvSpPr>
        <p:spPr bwMode="auto">
          <a:xfrm>
            <a:off x="5835828" y="556029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58EE313A-B6D1-FAB5-CFCB-87E8C466552D}"/>
              </a:ext>
            </a:extLst>
          </p:cNvPr>
          <p:cNvSpPr/>
          <p:nvPr/>
        </p:nvSpPr>
        <p:spPr bwMode="gray">
          <a:xfrm>
            <a:off x="1597025" y="3887103"/>
            <a:ext cx="311150" cy="10375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B9650F8-186D-35FB-04DD-88746A4DE712}"/>
              </a:ext>
            </a:extLst>
          </p:cNvPr>
          <p:cNvSpPr/>
          <p:nvPr/>
        </p:nvSpPr>
        <p:spPr bwMode="auto">
          <a:xfrm>
            <a:off x="1349032" y="375047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1020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AC95D-6048-B494-8594-CEAC6707A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B8B15-BF74-1D32-4037-21C4ACCFED32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27F6ADA-3C05-351C-70AD-F081240EC129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레코드 유형 선택</a:t>
                      </a:r>
                      <a:r>
                        <a:rPr lang="en-US" altLang="ko-KR" sz="1200" b="1"/>
                        <a:t>_1.1.2 Teams </a:t>
                      </a:r>
                      <a:r>
                        <a:rPr lang="ko-KR" altLang="en-US" sz="1200" b="1"/>
                        <a:t>활용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B5DC3FC-DD22-8973-F317-5BA4D3FB7E9D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7A3D1E-1D87-15AA-67CC-9EBAF3C2A388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신규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Microsoft Teams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활용 미팅메모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다음 클릭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313F9C1-D99E-12C8-8648-7F0F50B838CD}"/>
              </a:ext>
            </a:extLst>
          </p:cNvPr>
          <p:cNvGrpSpPr/>
          <p:nvPr/>
        </p:nvGrpSpPr>
        <p:grpSpPr>
          <a:xfrm>
            <a:off x="6827289" y="5046348"/>
            <a:ext cx="2660073" cy="1265619"/>
            <a:chOff x="6694285" y="4802621"/>
            <a:chExt cx="2926080" cy="139218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A37DA95-8719-F43D-6AC9-E836BA8CC378}"/>
                </a:ext>
              </a:extLst>
            </p:cNvPr>
            <p:cNvSpPr/>
            <p:nvPr/>
          </p:nvSpPr>
          <p:spPr bwMode="auto">
            <a:xfrm>
              <a:off x="6694285" y="4802621"/>
              <a:ext cx="2926080" cy="324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EFB4BBF-094C-7E77-8BCA-31073DA37E47}"/>
                </a:ext>
              </a:extLst>
            </p:cNvPr>
            <p:cNvSpPr/>
            <p:nvPr/>
          </p:nvSpPr>
          <p:spPr bwMode="auto">
            <a:xfrm>
              <a:off x="6694285" y="5186691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AI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솔루션을 활용하지 않고 기존처럼 미팅메모를 작성할 수는 없나요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‘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기본 미팅 메모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‘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선택 시 기존에 사용하시던 방식의 미팅메모 생성이 가능합니다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BA81D4E-E20F-D5C6-841D-52DB84781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22" y="1944944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84E4EE-AA0C-0370-92E2-8DC7BDBE5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374" y="1944944"/>
            <a:ext cx="2045698" cy="445217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CA158A05-EB6E-FAF4-E3BC-B25CB1CD66CE}"/>
              </a:ext>
            </a:extLst>
          </p:cNvPr>
          <p:cNvSpPr/>
          <p:nvPr/>
        </p:nvSpPr>
        <p:spPr bwMode="gray">
          <a:xfrm>
            <a:off x="2527062" y="2524015"/>
            <a:ext cx="237334" cy="16553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215DA6-3617-6B23-0BC6-60AAD4FE1EDB}"/>
              </a:ext>
            </a:extLst>
          </p:cNvPr>
          <p:cNvSpPr/>
          <p:nvPr/>
        </p:nvSpPr>
        <p:spPr bwMode="auto">
          <a:xfrm>
            <a:off x="2277545" y="240135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BB032DF2-4FF6-55A5-054B-12DDD1D5981D}"/>
              </a:ext>
            </a:extLst>
          </p:cNvPr>
          <p:cNvSpPr/>
          <p:nvPr/>
        </p:nvSpPr>
        <p:spPr bwMode="gray">
          <a:xfrm>
            <a:off x="4544974" y="4544897"/>
            <a:ext cx="1152563" cy="49541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F5AC6FC-9A03-7A07-5618-398A9B258C0F}"/>
              </a:ext>
            </a:extLst>
          </p:cNvPr>
          <p:cNvSpPr/>
          <p:nvPr/>
        </p:nvSpPr>
        <p:spPr bwMode="auto">
          <a:xfrm>
            <a:off x="4295458" y="443970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01AAA13C-4926-5C96-390B-BA499863C68A}"/>
              </a:ext>
            </a:extLst>
          </p:cNvPr>
          <p:cNvSpPr/>
          <p:nvPr/>
        </p:nvSpPr>
        <p:spPr bwMode="gray">
          <a:xfrm>
            <a:off x="5332994" y="5199846"/>
            <a:ext cx="338879" cy="23967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1848C69-22F3-329A-02EC-5C2FFDBB5DB3}"/>
              </a:ext>
            </a:extLst>
          </p:cNvPr>
          <p:cNvSpPr/>
          <p:nvPr/>
        </p:nvSpPr>
        <p:spPr bwMode="auto">
          <a:xfrm>
            <a:off x="5082816" y="507775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9" name="직선 화살표 연결선 3">
            <a:extLst>
              <a:ext uri="{FF2B5EF4-FFF2-40B4-BE49-F238E27FC236}">
                <a16:creationId xmlns:a16="http://schemas.microsoft.com/office/drawing/2014/main" id="{7F9FB584-ECBA-083F-8F40-9D3D75666A10}"/>
              </a:ext>
            </a:extLst>
          </p:cNvPr>
          <p:cNvCxnSpPr>
            <a:cxnSpLocks/>
            <a:stCxn id="12" idx="2"/>
            <a:endCxn id="4" idx="1"/>
          </p:cNvCxnSpPr>
          <p:nvPr/>
        </p:nvCxnSpPr>
        <p:spPr bwMode="auto">
          <a:xfrm rot="16200000" flipH="1">
            <a:off x="2490813" y="2844468"/>
            <a:ext cx="1481476" cy="1171645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92536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BF0BC-6765-F5D7-32A6-B0C71F182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CE667-7D48-7175-59B1-2669A156E7D3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34C4AC2-8B61-25F6-89B7-5112BB495893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레코드 유형 선택</a:t>
                      </a:r>
                      <a:r>
                        <a:rPr lang="en-US" altLang="ko-KR" sz="1200" b="1"/>
                        <a:t>_1.1.2 Teams </a:t>
                      </a:r>
                      <a:r>
                        <a:rPr lang="ko-KR" altLang="en-US" sz="1200" b="1"/>
                        <a:t>활용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91EBA42-8BA6-C4F3-488C-C3B4F7FE5992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082FD7-4AB0-BD8E-2649-0AF4E3E54161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생성된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Teams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회의록 확인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15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 내 생성된 회의록 리스트업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Teams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캘린더에서 새 이벤트 추가 또는 캘린더 화면 클릭을 통해 생성된 회의록 조회 가능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지금 모임 시작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’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버튼 통해 생성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참가한 미팅 회의록 조회 불가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미팅을 생성하였거나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 참석자로 미리 등록된 경우 회의록 조회 가능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등록되지 않은 참석자는 조회 불가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4E58F3-1DB2-F19E-1F30-86DFA5BAE781}"/>
              </a:ext>
            </a:extLst>
          </p:cNvPr>
          <p:cNvGrpSpPr/>
          <p:nvPr/>
        </p:nvGrpSpPr>
        <p:grpSpPr>
          <a:xfrm>
            <a:off x="6835755" y="4506984"/>
            <a:ext cx="2660073" cy="1265619"/>
            <a:chOff x="6694285" y="4802621"/>
            <a:chExt cx="2926080" cy="139218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A5B22E-2FF0-A469-ACF8-1EEF0CA957C7}"/>
                </a:ext>
              </a:extLst>
            </p:cNvPr>
            <p:cNvSpPr/>
            <p:nvPr/>
          </p:nvSpPr>
          <p:spPr bwMode="auto">
            <a:xfrm>
              <a:off x="6694285" y="4802621"/>
              <a:ext cx="2926080" cy="324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3090090-8349-C49F-8205-9902577AEAA4}"/>
                </a:ext>
              </a:extLst>
            </p:cNvPr>
            <p:cNvSpPr/>
            <p:nvPr/>
          </p:nvSpPr>
          <p:spPr bwMode="auto">
            <a:xfrm>
              <a:off x="6694285" y="5186691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팀즈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미팅 참여 및 녹화하였는데 회의록이 조회되지 않습니다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Teams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캘린더에서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‘</a:t>
              </a:r>
              <a:r>
                <a:rPr kumimoji="1" lang="ko-KR" altLang="en-US" sz="110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지금 모임 시작</a:t>
              </a:r>
              <a:r>
                <a:rPr kumimoji="1" lang="en-US" altLang="ko-KR" sz="110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’ </a:t>
              </a:r>
              <a:r>
                <a:rPr kumimoji="1" lang="ko-KR" altLang="en-US" sz="110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버튼을 통해 미팅을 즉시 생성</a:t>
              </a:r>
              <a:r>
                <a:rPr kumimoji="1" lang="en-US" altLang="ko-KR" sz="110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kumimoji="1" lang="ko-KR" altLang="en-US" sz="110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진행한 경우</a:t>
              </a:r>
              <a:r>
                <a:rPr kumimoji="1" lang="en-US" altLang="ko-KR" sz="110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10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또는 미팅 참석자로 등록되지 않은 경우 회의록이 조회되지 않습니다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b="1" i="0" u="sng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보다 자세한 사항은 </a:t>
              </a:r>
              <a:r>
                <a:rPr kumimoji="1" lang="en-US" altLang="ko-KR" sz="1100" b="1" i="0" u="sng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[</a:t>
              </a:r>
              <a:r>
                <a:rPr kumimoji="1" lang="ko-KR" altLang="en-US" sz="1100" b="1" i="0" u="sng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참고</a:t>
              </a:r>
              <a:r>
                <a:rPr kumimoji="1" lang="en-US" altLang="ko-KR" sz="1100" b="1" i="0" u="sng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] Teams </a:t>
              </a:r>
              <a:r>
                <a:rPr kumimoji="1" lang="ko-KR" altLang="en-US" sz="1100" b="1" i="0" u="sng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회의록 생성을 참고 부탁 드립니다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62EBE37-5EEB-59A5-C4A1-FEEA593E7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422" y="1935726"/>
            <a:ext cx="2051152" cy="447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D64FFC96-038E-CE2F-13CB-7E496E177D75}"/>
              </a:ext>
            </a:extLst>
          </p:cNvPr>
          <p:cNvSpPr/>
          <p:nvPr/>
        </p:nvSpPr>
        <p:spPr bwMode="gray">
          <a:xfrm>
            <a:off x="2371064" y="3696877"/>
            <a:ext cx="1967256" cy="131539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8DB102F-04CF-83E9-DE30-0C107D51DFE6}"/>
              </a:ext>
            </a:extLst>
          </p:cNvPr>
          <p:cNvSpPr/>
          <p:nvPr/>
        </p:nvSpPr>
        <p:spPr bwMode="auto">
          <a:xfrm>
            <a:off x="2119431" y="357399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520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CAF90-3C3E-1973-AF2D-B62EC938C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02F82-6344-4820-F694-B8A9376F274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870A19B-E604-820F-5944-2508C9636C46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레코드 유형 선택</a:t>
                      </a:r>
                      <a:r>
                        <a:rPr lang="en-US" altLang="ko-KR" sz="1200" b="1"/>
                        <a:t>_1.1.2 Teams </a:t>
                      </a:r>
                      <a:r>
                        <a:rPr lang="ko-KR" altLang="en-US" sz="1200" b="1"/>
                        <a:t>활용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B951CDF-57A8-519E-7BC7-3CEE564C72ED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8F1016-0EB1-CF36-2DC9-1F8FC3D42495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필요 시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이전 미팅 </a:t>
            </a: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더보기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기본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 클릭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15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 내 생성한 회의록 최초 리스트업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더보기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클릭을 통해 최대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60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일까지의 회의록 조회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예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1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회 클릭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30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 내 생성한 회의록 리스트업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(+15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작성 간 활용할 회의록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상세보기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 err="1">
                <a:solidFill>
                  <a:srgbClr val="1F497D"/>
                </a:solidFill>
                <a:cs typeface="Arial" panose="020B0604020202020204" pitchFamily="34" charset="0"/>
              </a:rPr>
              <a:t>Agentforce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요약 생성 클릭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CABA3-A725-58C6-4CD0-02AE9F06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53" y="1935726"/>
            <a:ext cx="2051152" cy="4470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A771B7-90ED-E9DB-52F3-B9678B6E4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44" y="1935726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4770F78D-1517-8DE0-2CE3-A039208FF1B9}"/>
              </a:ext>
            </a:extLst>
          </p:cNvPr>
          <p:cNvSpPr/>
          <p:nvPr/>
        </p:nvSpPr>
        <p:spPr bwMode="gray">
          <a:xfrm>
            <a:off x="2024592" y="3528328"/>
            <a:ext cx="769408" cy="10375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E7D4B38-A108-761A-AC0E-5F009034BC63}"/>
              </a:ext>
            </a:extLst>
          </p:cNvPr>
          <p:cNvSpPr/>
          <p:nvPr/>
        </p:nvSpPr>
        <p:spPr bwMode="auto">
          <a:xfrm>
            <a:off x="1776599" y="339170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2960EF37-E1E7-8CD9-CBAC-6F77D3816DAE}"/>
              </a:ext>
            </a:extLst>
          </p:cNvPr>
          <p:cNvSpPr/>
          <p:nvPr/>
        </p:nvSpPr>
        <p:spPr bwMode="gray">
          <a:xfrm>
            <a:off x="1136507" y="3825993"/>
            <a:ext cx="362093" cy="118627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0890558-951B-FE14-21E8-BA1D03F07226}"/>
              </a:ext>
            </a:extLst>
          </p:cNvPr>
          <p:cNvSpPr/>
          <p:nvPr/>
        </p:nvSpPr>
        <p:spPr bwMode="auto">
          <a:xfrm>
            <a:off x="890071" y="369591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D9913EF7-95A8-B34A-6888-80B82D36535A}"/>
              </a:ext>
            </a:extLst>
          </p:cNvPr>
          <p:cNvSpPr/>
          <p:nvPr/>
        </p:nvSpPr>
        <p:spPr bwMode="gray">
          <a:xfrm>
            <a:off x="3955137" y="4313768"/>
            <a:ext cx="887796" cy="21166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9E37C05-1DD2-D819-6177-BBF2F1A8AB95}"/>
              </a:ext>
            </a:extLst>
          </p:cNvPr>
          <p:cNvSpPr/>
          <p:nvPr/>
        </p:nvSpPr>
        <p:spPr bwMode="auto">
          <a:xfrm>
            <a:off x="3708701" y="418955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969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9DE01-A74B-98C8-45E1-9D0FF2BB7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75FC1-B013-577D-C425-F9F19296BE52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D1410C2-A60D-3A81-8F56-04CDAF108EF9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레코드 유형 선택</a:t>
                      </a:r>
                      <a:r>
                        <a:rPr lang="en-US" altLang="ko-KR" sz="1200" b="1"/>
                        <a:t>_1.1.2 Teams </a:t>
                      </a:r>
                      <a:r>
                        <a:rPr lang="ko-KR" altLang="en-US" sz="1200" b="1"/>
                        <a:t>활용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04A1B5E-D44D-7C74-D8FB-63905867E6C3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CB3DE7-B031-ED8B-E175-D9CE1EEBA07D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생성된 요약 확인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불러오기 클릭 시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요약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에 생성된 내용이 우측 미팅메모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일반정보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란에 복사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저장 클릭 시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좌측 화면에 띄워져 있는 회의록의 요약 및 전문도 함께 저장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관련 상세 사항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P.71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참고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083556-3FA6-007E-6DD8-6FA15608F761}"/>
              </a:ext>
            </a:extLst>
          </p:cNvPr>
          <p:cNvGrpSpPr/>
          <p:nvPr/>
        </p:nvGrpSpPr>
        <p:grpSpPr>
          <a:xfrm>
            <a:off x="6827289" y="4691354"/>
            <a:ext cx="2660073" cy="1265619"/>
            <a:chOff x="6694285" y="4802621"/>
            <a:chExt cx="2926080" cy="139218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278371-B52D-2CF0-6223-C221B7300DB4}"/>
                </a:ext>
              </a:extLst>
            </p:cNvPr>
            <p:cNvSpPr/>
            <p:nvPr/>
          </p:nvSpPr>
          <p:spPr bwMode="auto">
            <a:xfrm>
              <a:off x="6694285" y="4802621"/>
              <a:ext cx="2926080" cy="324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38A950-E2D4-3162-7C98-DAB44F9CDDB6}"/>
                </a:ext>
              </a:extLst>
            </p:cNvPr>
            <p:cNvSpPr/>
            <p:nvPr/>
          </p:nvSpPr>
          <p:spPr bwMode="auto">
            <a:xfrm>
              <a:off x="6694285" y="5186691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요약 내용이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왜 미팅메모 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요약란이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아닌 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일반정보란에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복사 되나요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30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분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 1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시간 이상 녹음 시 생성되는 요약의 분량이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다수의 미팅메모 작성자분들이 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일반정보란에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작성하시는 내용 및 분량과 가장 흡사하기 때문입니다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7677734-B47D-FAD7-DC4E-4FF7C0A93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5" y="1954161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90F72C-7F9C-668A-428D-2072330F4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69" y="1954161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D815900C-AA48-2F69-42A1-7191853341AA}"/>
              </a:ext>
            </a:extLst>
          </p:cNvPr>
          <p:cNvSpPr/>
          <p:nvPr/>
        </p:nvSpPr>
        <p:spPr bwMode="gray">
          <a:xfrm>
            <a:off x="1065057" y="4298950"/>
            <a:ext cx="1741643" cy="8509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F773CD4-07D1-8528-F506-26E76445C0A6}"/>
              </a:ext>
            </a:extLst>
          </p:cNvPr>
          <p:cNvSpPr/>
          <p:nvPr/>
        </p:nvSpPr>
        <p:spPr bwMode="auto">
          <a:xfrm>
            <a:off x="807516" y="417702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810188DE-7D14-7D12-8F57-88B53434EEC3}"/>
              </a:ext>
            </a:extLst>
          </p:cNvPr>
          <p:cNvSpPr/>
          <p:nvPr/>
        </p:nvSpPr>
        <p:spPr bwMode="gray">
          <a:xfrm>
            <a:off x="2247900" y="4177025"/>
            <a:ext cx="311150" cy="10375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4BF4570-8D00-5E4E-511E-FC235CB2E63A}"/>
              </a:ext>
            </a:extLst>
          </p:cNvPr>
          <p:cNvSpPr/>
          <p:nvPr/>
        </p:nvSpPr>
        <p:spPr bwMode="auto">
          <a:xfrm>
            <a:off x="1999907" y="404040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FE9B5CF5-27DD-9640-07EC-9B1B7EEC30B5}"/>
              </a:ext>
            </a:extLst>
          </p:cNvPr>
          <p:cNvSpPr/>
          <p:nvPr/>
        </p:nvSpPr>
        <p:spPr bwMode="gray">
          <a:xfrm>
            <a:off x="5431823" y="5735221"/>
            <a:ext cx="308069" cy="2027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4EA77BF-DD3C-9D33-4F7B-992286A69951}"/>
              </a:ext>
            </a:extLst>
          </p:cNvPr>
          <p:cNvSpPr/>
          <p:nvPr/>
        </p:nvSpPr>
        <p:spPr bwMode="auto">
          <a:xfrm>
            <a:off x="5182289" y="561129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9425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082BF-DCC4-79B5-C4EB-9DFBC8FF6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E1DA-00E8-A968-6A99-2D0C23CE68E2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077B6E7-C655-CDB9-CFFF-56F9AFD1180A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레코드 유형 선택</a:t>
                      </a:r>
                      <a:r>
                        <a:rPr lang="en-US" altLang="ko-KR" sz="1200" b="1"/>
                        <a:t>_1.1.3 NDA </a:t>
                      </a:r>
                      <a:r>
                        <a:rPr lang="ko-KR" altLang="en-US" sz="1200" b="1"/>
                        <a:t>거래선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NDA </a:t>
                      </a:r>
                      <a:r>
                        <a:rPr lang="ko-KR" altLang="en-US" sz="1200" b="1"/>
                        <a:t>거래선 관리 </a:t>
                      </a:r>
                      <a:r>
                        <a:rPr lang="ko-KR" altLang="en-US" sz="1200" b="1" err="1"/>
                        <a:t>권한자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9CDABDB-51AD-E534-1CDF-DB1B844C3B07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9D209C-075E-C8B6-AE81-5569DE7EC52D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새로 만들기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NDA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선택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NDA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거래선이 아닌 일반 거래선 대상 미팅메모 작성 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일반 선택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계속 클릭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CC2083-86D3-2A18-4A0F-FB954ECAFF50}"/>
              </a:ext>
            </a:extLst>
          </p:cNvPr>
          <p:cNvGrpSpPr/>
          <p:nvPr/>
        </p:nvGrpSpPr>
        <p:grpSpPr>
          <a:xfrm>
            <a:off x="6827289" y="3859158"/>
            <a:ext cx="2660073" cy="1265619"/>
            <a:chOff x="6694285" y="4802621"/>
            <a:chExt cx="2926080" cy="139218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A12AB34-A481-4730-E981-6F5317A9B0B6}"/>
                </a:ext>
              </a:extLst>
            </p:cNvPr>
            <p:cNvSpPr/>
            <p:nvPr/>
          </p:nvSpPr>
          <p:spPr bwMode="auto">
            <a:xfrm>
              <a:off x="6694285" y="4802621"/>
              <a:ext cx="2926080" cy="324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0074FA5-505A-7406-7051-2A81CB7DF117}"/>
                </a:ext>
              </a:extLst>
            </p:cNvPr>
            <p:cNvSpPr/>
            <p:nvPr/>
          </p:nvSpPr>
          <p:spPr bwMode="auto">
            <a:xfrm>
              <a:off x="6694285" y="5186691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레코드 유형 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NDA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와 일반 간의 차이가 무엇인가요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[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생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성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]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NDA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미팅메모는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지정된 관리 권한자만 생성 가능합니다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[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조회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]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작성자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작성자 직속 상사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,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 작성자가 직접 미팅메모 조회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/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수정 권한을 공유한 조직원 외에는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미팅메모가 검색 및 조회되지 않습니다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</a:t>
              </a:r>
              <a:b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</a:b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[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기능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]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NDA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미팅메모에는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별도의 미팅메모 조회 권한 부여 기능이 존재하며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, ‘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민감정보 작성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/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공유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’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및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‘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이메일 발송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‘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기능은 존재하지 않습니다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kumimoji="1" lang="en-US" altLang="ko-KR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A5B3BE1-698E-E69B-7541-5C0980BE5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104" y="1944944"/>
            <a:ext cx="2045698" cy="445217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7BBCA9A-0718-9E55-5BFA-22B8C4450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12" y="1944944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E98B1772-7994-C365-D22F-A1BACCDE3AB8}"/>
              </a:ext>
            </a:extLst>
          </p:cNvPr>
          <p:cNvSpPr/>
          <p:nvPr/>
        </p:nvSpPr>
        <p:spPr bwMode="gray">
          <a:xfrm>
            <a:off x="2511821" y="2524015"/>
            <a:ext cx="237334" cy="16553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8D995CA-4481-6D06-59A7-0E246DAD43EC}"/>
              </a:ext>
            </a:extLst>
          </p:cNvPr>
          <p:cNvSpPr/>
          <p:nvPr/>
        </p:nvSpPr>
        <p:spPr bwMode="auto">
          <a:xfrm>
            <a:off x="2262304" y="240135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화살표: 오각형 66">
            <a:extLst>
              <a:ext uri="{FF2B5EF4-FFF2-40B4-BE49-F238E27FC236}">
                <a16:creationId xmlns:a16="http://schemas.microsoft.com/office/drawing/2014/main" id="{55EA72DD-01E5-4012-88EA-B1AE36EC2AD4}"/>
              </a:ext>
            </a:extLst>
          </p:cNvPr>
          <p:cNvSpPr/>
          <p:nvPr/>
        </p:nvSpPr>
        <p:spPr bwMode="gray">
          <a:xfrm>
            <a:off x="4539586" y="3015082"/>
            <a:ext cx="275301" cy="16553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BC336DC-7656-8ADE-673D-A48C5B6820A7}"/>
              </a:ext>
            </a:extLst>
          </p:cNvPr>
          <p:cNvSpPr/>
          <p:nvPr/>
        </p:nvSpPr>
        <p:spPr bwMode="auto">
          <a:xfrm>
            <a:off x="4290070" y="288924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4" name="화살표: 오각형 66">
            <a:extLst>
              <a:ext uri="{FF2B5EF4-FFF2-40B4-BE49-F238E27FC236}">
                <a16:creationId xmlns:a16="http://schemas.microsoft.com/office/drawing/2014/main" id="{65BD5D28-6D0C-3A84-37DA-523E76713B00}"/>
              </a:ext>
            </a:extLst>
          </p:cNvPr>
          <p:cNvSpPr/>
          <p:nvPr/>
        </p:nvSpPr>
        <p:spPr bwMode="gray">
          <a:xfrm>
            <a:off x="4994359" y="3263462"/>
            <a:ext cx="244316" cy="16553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6055735-87CC-BC8F-031C-11872832C0D6}"/>
              </a:ext>
            </a:extLst>
          </p:cNvPr>
          <p:cNvSpPr/>
          <p:nvPr/>
        </p:nvSpPr>
        <p:spPr bwMode="auto">
          <a:xfrm>
            <a:off x="4746807" y="313762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6" name="직선 화살표 연결선 3">
            <a:extLst>
              <a:ext uri="{FF2B5EF4-FFF2-40B4-BE49-F238E27FC236}">
                <a16:creationId xmlns:a16="http://schemas.microsoft.com/office/drawing/2014/main" id="{F1700B2A-3AAF-2E8C-CC3F-D3E0BA64B790}"/>
              </a:ext>
            </a:extLst>
          </p:cNvPr>
          <p:cNvCxnSpPr>
            <a:cxnSpLocks/>
            <a:stCxn id="7" idx="2"/>
            <a:endCxn id="3" idx="1"/>
          </p:cNvCxnSpPr>
          <p:nvPr/>
        </p:nvCxnSpPr>
        <p:spPr bwMode="auto">
          <a:xfrm rot="16200000" flipH="1">
            <a:off x="2462558" y="2857483"/>
            <a:ext cx="1481476" cy="1145616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08480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01AED-C2DD-B27B-8232-C35B86E76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D67BE-A712-E752-A92A-B11EEBCF4463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9123D0C-28F4-5380-D4E1-89F75F13D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188017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레코드 유형 선택</a:t>
                      </a:r>
                      <a:r>
                        <a:rPr lang="en-US" altLang="ko-KR" sz="1200" b="1"/>
                        <a:t>_1.1.1 </a:t>
                      </a:r>
                      <a:r>
                        <a:rPr lang="ko-KR" altLang="en-US" sz="1200" b="1" err="1"/>
                        <a:t>클로바노트</a:t>
                      </a:r>
                      <a:r>
                        <a:rPr lang="ko-KR" altLang="en-US" sz="1200" b="1"/>
                        <a:t> 활용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9835DC1-3289-AD9C-FBD0-18FC5A7DE02D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F3C436-3A33-EBD5-7523-A5A21CA8C8C8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엑세스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허용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최초로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클로바노트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활용 미팅메모 생성 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인증 필요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인증 후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90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 간격으로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재인증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필요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좌측과 동일한 인증 요청 화면 노출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클로바노트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계정 로그인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클로바노트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계정은 별도 요청 및 발급 필요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담당 부서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IT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기획그룹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확인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CB0B8B-BDCC-0E61-8B4A-745C8E13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886"/>
          <a:stretch>
            <a:fillRect/>
          </a:stretch>
        </p:blipFill>
        <p:spPr>
          <a:xfrm>
            <a:off x="245535" y="1844676"/>
            <a:ext cx="6244662" cy="22189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B0F4B4C6-EDCF-7B38-F284-ABC5FDE9BCF7}"/>
              </a:ext>
            </a:extLst>
          </p:cNvPr>
          <p:cNvSpPr/>
          <p:nvPr/>
        </p:nvSpPr>
        <p:spPr bwMode="gray">
          <a:xfrm>
            <a:off x="1481390" y="3195134"/>
            <a:ext cx="481042" cy="16553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CDE6-9610-215F-352D-8F49CE5F855C}"/>
              </a:ext>
            </a:extLst>
          </p:cNvPr>
          <p:cNvSpPr/>
          <p:nvPr/>
        </p:nvSpPr>
        <p:spPr bwMode="auto">
          <a:xfrm>
            <a:off x="1227550" y="307498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BADF2C-567C-3015-79DC-6AD055BF69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47" t="10086" r="24420" b="9960"/>
          <a:stretch>
            <a:fillRect/>
          </a:stretch>
        </p:blipFill>
        <p:spPr>
          <a:xfrm>
            <a:off x="259311" y="4258732"/>
            <a:ext cx="2804583" cy="20852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8D5631-8352-3945-4FC8-249F9D25AD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426" r="14664" b="16577"/>
          <a:stretch>
            <a:fillRect/>
          </a:stretch>
        </p:blipFill>
        <p:spPr>
          <a:xfrm>
            <a:off x="3584959" y="4258734"/>
            <a:ext cx="2905238" cy="2085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2CE575F2-946B-C445-F5D9-4ED6FCDCAD9D}"/>
              </a:ext>
            </a:extLst>
          </p:cNvPr>
          <p:cNvSpPr/>
          <p:nvPr/>
        </p:nvSpPr>
        <p:spPr bwMode="gray">
          <a:xfrm>
            <a:off x="935729" y="5143500"/>
            <a:ext cx="1530350" cy="73155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94F2D2C-F2C8-29B3-C646-51B9C064F5F2}"/>
              </a:ext>
            </a:extLst>
          </p:cNvPr>
          <p:cNvSpPr/>
          <p:nvPr/>
        </p:nvSpPr>
        <p:spPr bwMode="auto">
          <a:xfrm>
            <a:off x="683729" y="502497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3432F536-EE34-39C3-2142-447BD16ECEFC}"/>
              </a:ext>
            </a:extLst>
          </p:cNvPr>
          <p:cNvSpPr/>
          <p:nvPr/>
        </p:nvSpPr>
        <p:spPr bwMode="gray">
          <a:xfrm>
            <a:off x="5038508" y="5934824"/>
            <a:ext cx="657442" cy="223617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64ACB32-7811-AD5D-EB1B-87E106540971}"/>
              </a:ext>
            </a:extLst>
          </p:cNvPr>
          <p:cNvSpPr/>
          <p:nvPr/>
        </p:nvSpPr>
        <p:spPr bwMode="auto">
          <a:xfrm>
            <a:off x="4785578" y="582637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54A87F9-14C5-E2C6-CFAD-8649A4963901}"/>
              </a:ext>
            </a:extLst>
          </p:cNvPr>
          <p:cNvGrpSpPr/>
          <p:nvPr/>
        </p:nvGrpSpPr>
        <p:grpSpPr>
          <a:xfrm>
            <a:off x="6827289" y="4885482"/>
            <a:ext cx="2660073" cy="1265619"/>
            <a:chOff x="6694285" y="4802621"/>
            <a:chExt cx="2926080" cy="13921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9F6F763-CD06-6AE0-C22B-EDE187FF2B02}"/>
                </a:ext>
              </a:extLst>
            </p:cNvPr>
            <p:cNvSpPr/>
            <p:nvPr/>
          </p:nvSpPr>
          <p:spPr bwMode="auto">
            <a:xfrm>
              <a:off x="6694285" y="4802621"/>
              <a:ext cx="2926080" cy="324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4BE3680-5C2B-96D6-A546-DF077EC2014A}"/>
                </a:ext>
              </a:extLst>
            </p:cNvPr>
            <p:cNvSpPr/>
            <p:nvPr/>
          </p:nvSpPr>
          <p:spPr bwMode="auto">
            <a:xfrm>
              <a:off x="6694285" y="5186691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평소 사용하던 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인트라망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(EP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등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)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계정으로 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네이버웍스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(</a:t>
              </a:r>
              <a:r>
                <a:rPr lang="ko-KR" altLang="en-US" sz="110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클로바노트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)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로그인 불가한데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어떻게 로그인 하나요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클로바노트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계정 신청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이 필요하며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,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IT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기획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그룹에 요청하셔서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발급 후 로그인 하실 수 있습니다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 </a:t>
              </a:r>
              <a:endParaRPr kumimoji="1" lang="en-US" altLang="ko-KR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954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E0E8F-E413-C80D-255F-773CD41FF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3DA67-83A8-8E16-49FB-C787821207AC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0AC832-F572-31F8-4B94-EE3817D0BD34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1.2 </a:t>
                      </a:r>
                      <a:r>
                        <a:rPr lang="ko-KR" altLang="en-US" sz="1200" b="1"/>
                        <a:t>기본정보 입력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5F6B774-7C24-2BFA-B921-C6F85F4F86B5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113642-ABE0-2AD8-96F4-0D0610A2F25D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새로 만들기 클릭</a:t>
            </a: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제목 작성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필수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)</a:t>
            </a:r>
            <a:b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최대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50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자까지 작성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대표 거래선 등록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필수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 참석 거래선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개일 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거래선 입력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 참석 거래선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2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개 이상일 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아젠다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기준 핵심 거래선 입력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거래선 추가</a:t>
            </a:r>
            <a:br>
              <a:rPr lang="en-US" altLang="ko-KR" sz="12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미팅에 참석한 거래선이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2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개 이상일 때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추가 등록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신규 생성 및 복수 선택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0" eaLnBrk="1" hangingPunct="1">
              <a:lnSpc>
                <a:spcPct val="120000"/>
              </a:lnSpc>
              <a:spcAft>
                <a:spcPts val="400"/>
              </a:spcAft>
              <a:defRPr/>
            </a:pP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※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레코드 유형 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NDA :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미팅메모 내 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NDA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거래선이 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1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개 이상 포함되어야 미팅메모 저장 가능</a:t>
            </a:r>
            <a:b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- NDA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거래선 등록 시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일반 거래선은 개수 관계 없이 추가 등록 가능 </a:t>
            </a:r>
            <a:b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레코드 유형에 관계 없이 작성 방식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항목 동일함 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민감정보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이메일 발송 기능 외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)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BFD9C-91D6-0AFD-A472-0204B9D5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79" y="1944944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D3B95F-BF2B-D201-801F-C2655316A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159" y="1954161"/>
            <a:ext cx="2045698" cy="445217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304E8561-CACB-6988-B4E9-1661F93FEF12}"/>
              </a:ext>
            </a:extLst>
          </p:cNvPr>
          <p:cNvSpPr/>
          <p:nvPr/>
        </p:nvSpPr>
        <p:spPr bwMode="gray">
          <a:xfrm>
            <a:off x="2740422" y="2524015"/>
            <a:ext cx="237334" cy="16553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6C0B1DE-1AC2-BC03-1359-DEDB9D941254}"/>
              </a:ext>
            </a:extLst>
          </p:cNvPr>
          <p:cNvSpPr/>
          <p:nvPr/>
        </p:nvSpPr>
        <p:spPr bwMode="auto">
          <a:xfrm>
            <a:off x="2490905" y="240135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0D65F02C-3751-1165-241D-3B899961D300}"/>
              </a:ext>
            </a:extLst>
          </p:cNvPr>
          <p:cNvSpPr/>
          <p:nvPr/>
        </p:nvSpPr>
        <p:spPr bwMode="gray">
          <a:xfrm>
            <a:off x="4095751" y="3718560"/>
            <a:ext cx="1497330" cy="381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556E9FF-DA2D-D524-6D68-1DAD2AAEB671}"/>
              </a:ext>
            </a:extLst>
          </p:cNvPr>
          <p:cNvSpPr/>
          <p:nvPr/>
        </p:nvSpPr>
        <p:spPr bwMode="auto">
          <a:xfrm>
            <a:off x="3835960" y="359467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F0CAB380-F9EA-95E5-3A4C-284379E0C5CD}"/>
              </a:ext>
            </a:extLst>
          </p:cNvPr>
          <p:cNvSpPr/>
          <p:nvPr/>
        </p:nvSpPr>
        <p:spPr bwMode="gray">
          <a:xfrm>
            <a:off x="4095751" y="4366621"/>
            <a:ext cx="1497330" cy="381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7FFFE3-C0A0-EFA7-F6A2-F26132465D93}"/>
              </a:ext>
            </a:extLst>
          </p:cNvPr>
          <p:cNvSpPr/>
          <p:nvPr/>
        </p:nvSpPr>
        <p:spPr bwMode="auto">
          <a:xfrm>
            <a:off x="3835960" y="424273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3B1AC15A-F3D9-5393-0FBD-E3E70A7371A9}"/>
              </a:ext>
            </a:extLst>
          </p:cNvPr>
          <p:cNvSpPr/>
          <p:nvPr/>
        </p:nvSpPr>
        <p:spPr bwMode="gray">
          <a:xfrm>
            <a:off x="4095751" y="4765970"/>
            <a:ext cx="1497330" cy="381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A67F005-C4C2-C7DC-B5E1-6583F4F067FA}"/>
              </a:ext>
            </a:extLst>
          </p:cNvPr>
          <p:cNvSpPr/>
          <p:nvPr/>
        </p:nvSpPr>
        <p:spPr bwMode="auto">
          <a:xfrm>
            <a:off x="3835960" y="464208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9" name="직선 화살표 연결선 3">
            <a:extLst>
              <a:ext uri="{FF2B5EF4-FFF2-40B4-BE49-F238E27FC236}">
                <a16:creationId xmlns:a16="http://schemas.microsoft.com/office/drawing/2014/main" id="{3A7D8C09-5555-2D8C-8BCD-36976FB1C25E}"/>
              </a:ext>
            </a:extLst>
          </p:cNvPr>
          <p:cNvCxnSpPr>
            <a:cxnSpLocks/>
            <a:stCxn id="7" idx="2"/>
            <a:endCxn id="4" idx="1"/>
          </p:cNvCxnSpPr>
          <p:nvPr/>
        </p:nvCxnSpPr>
        <p:spPr bwMode="auto">
          <a:xfrm rot="16200000" flipH="1">
            <a:off x="2588278" y="2960364"/>
            <a:ext cx="1490693" cy="949070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959068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FCEAA-7064-B6EF-14BF-BA504C819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393B7-7A44-DA36-5771-002C6C8CC5F1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E9D1B1B-006E-5359-483F-2B0E5C441F69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1.2 </a:t>
                      </a:r>
                      <a:r>
                        <a:rPr lang="ko-KR" altLang="en-US" sz="1200" b="1"/>
                        <a:t>기본정보 입력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68B2766-0CDD-01CF-D046-748DF45A795D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84926F-BF2A-79B2-7688-EAF2F56B3780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표준 시간대 선택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필수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사용자에 설정된 기본값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Default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설정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해외 출장 등 기존 근무하던 지역과 다른 지역에서 미팅 시에만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지역 표준시간대로 변경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변경 시에도 입력한 미팅일시에 변동 없음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시작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종료 일시 설정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필수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시작일 선택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변경 시 종료일도 동일한 날짜로 자동 설정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시작시간 선택 시 종료 시간은 선택한 시간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+1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시간으로 자동 설정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표준시간대에 관계 없이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입력한 미팅일시는 글로벌 동일하게 노출됨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ko-KR" altLang="en-US" sz="1200" b="1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2AB83-C9B8-5CE7-856B-DEF73CA68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37" y="1944943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화살표: 오각형 66">
            <a:extLst>
              <a:ext uri="{FF2B5EF4-FFF2-40B4-BE49-F238E27FC236}">
                <a16:creationId xmlns:a16="http://schemas.microsoft.com/office/drawing/2014/main" id="{3ECC3C41-AE6E-7F05-5F4B-16A3389E96CA}"/>
              </a:ext>
            </a:extLst>
          </p:cNvPr>
          <p:cNvSpPr/>
          <p:nvPr/>
        </p:nvSpPr>
        <p:spPr bwMode="gray">
          <a:xfrm>
            <a:off x="2677478" y="3740086"/>
            <a:ext cx="1497330" cy="32391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7696159-8AA3-8FD9-06E3-610F91CAB295}"/>
              </a:ext>
            </a:extLst>
          </p:cNvPr>
          <p:cNvSpPr/>
          <p:nvPr/>
        </p:nvSpPr>
        <p:spPr bwMode="auto">
          <a:xfrm>
            <a:off x="2417687" y="361620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A918B3FD-4B1D-CF8D-2531-3202AAF51F1F}"/>
              </a:ext>
            </a:extLst>
          </p:cNvPr>
          <p:cNvSpPr/>
          <p:nvPr/>
        </p:nvSpPr>
        <p:spPr bwMode="gray">
          <a:xfrm>
            <a:off x="2677478" y="4092353"/>
            <a:ext cx="1497330" cy="75481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4264DF-1938-CD5D-6ECD-50D359F312B6}"/>
              </a:ext>
            </a:extLst>
          </p:cNvPr>
          <p:cNvSpPr/>
          <p:nvPr/>
        </p:nvSpPr>
        <p:spPr bwMode="auto">
          <a:xfrm>
            <a:off x="2417687" y="396847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0632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94F86-F050-E19A-700B-4620B85FC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505BD-F0B1-BDB6-EC97-2F96B1FB7018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AA71EB2-666B-66FA-64A8-F4D413A2CEC0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1.2 </a:t>
                      </a:r>
                      <a:r>
                        <a:rPr lang="ko-KR" altLang="en-US" sz="1200" b="1"/>
                        <a:t>기본정보 입력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DE4BA17-0AD5-3C88-F542-FBBA364DF649}"/>
              </a:ext>
            </a:extLst>
          </p:cNvPr>
          <p:cNvSpPr/>
          <p:nvPr/>
        </p:nvSpPr>
        <p:spPr bwMode="auto">
          <a:xfrm>
            <a:off x="236538" y="1858266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3E3C34-DFB4-EC6E-78F0-84C6D01CCC63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장소 선택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본사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송도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/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서울역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/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포스코센터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고객사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기타 중 선택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본사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선택 후 저장 시 대표 본사 주소 자동 입력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고객사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선택 후 저장 시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대표 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에 저장된 주소 자동 업로드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선택 시 주소 수기 입력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ko-KR" altLang="en-US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온라인 미팅 여부 선택</a:t>
            </a:r>
            <a:b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화상회의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컨퍼런스 콜 진행 시 선택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44A8E3-19D2-73C8-BE97-73AE6143F61C}"/>
              </a:ext>
            </a:extLst>
          </p:cNvPr>
          <p:cNvGrpSpPr/>
          <p:nvPr/>
        </p:nvGrpSpPr>
        <p:grpSpPr>
          <a:xfrm>
            <a:off x="6827289" y="5133061"/>
            <a:ext cx="2660073" cy="1253413"/>
            <a:chOff x="6694285" y="5114780"/>
            <a:chExt cx="2926080" cy="137875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7BCCB01-930C-67A7-D27D-CB991F5F884F}"/>
                </a:ext>
              </a:extLst>
            </p:cNvPr>
            <p:cNvSpPr/>
            <p:nvPr/>
          </p:nvSpPr>
          <p:spPr bwMode="auto">
            <a:xfrm>
              <a:off x="6694285" y="5114780"/>
              <a:ext cx="2926080" cy="324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3FB6BCE-B555-9046-6BDD-8F4029C63702}"/>
                </a:ext>
              </a:extLst>
            </p:cNvPr>
            <p:cNvSpPr/>
            <p:nvPr/>
          </p:nvSpPr>
          <p:spPr bwMode="auto">
            <a:xfrm>
              <a:off x="6694285" y="5485423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장소에서 본사 혹은 고객사 선택 후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일부 상세 주소 수정도 가능한가요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미팅메모 저장 후 수정 가능합니다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kumimoji="1" lang="en-US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095628D-B063-B436-1A72-41BCC3BFD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23" y="1954161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8561FA-31ED-B36E-0D08-E2422019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655" y="1954161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798E705A-8EBC-3369-B8E4-B3D5635C3C00}"/>
              </a:ext>
            </a:extLst>
          </p:cNvPr>
          <p:cNvSpPr/>
          <p:nvPr/>
        </p:nvSpPr>
        <p:spPr bwMode="gray">
          <a:xfrm>
            <a:off x="1342234" y="3706220"/>
            <a:ext cx="1497330" cy="131789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CC4998-8413-13D0-401C-F9C543840B74}"/>
              </a:ext>
            </a:extLst>
          </p:cNvPr>
          <p:cNvSpPr/>
          <p:nvPr/>
        </p:nvSpPr>
        <p:spPr bwMode="auto">
          <a:xfrm>
            <a:off x="1082443" y="358233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3FE3A4B2-D4A5-50B4-7273-43667163D15B}"/>
              </a:ext>
            </a:extLst>
          </p:cNvPr>
          <p:cNvSpPr/>
          <p:nvPr/>
        </p:nvSpPr>
        <p:spPr bwMode="gray">
          <a:xfrm>
            <a:off x="4021666" y="4034367"/>
            <a:ext cx="609601" cy="35136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BE36F92-9442-5D4B-9172-F6679925283E}"/>
              </a:ext>
            </a:extLst>
          </p:cNvPr>
          <p:cNvSpPr/>
          <p:nvPr/>
        </p:nvSpPr>
        <p:spPr bwMode="auto">
          <a:xfrm>
            <a:off x="3769666" y="391236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5469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ED5BE-E779-2BC0-42B3-DAF141B30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23F7D-3F84-873E-AE51-B0FBFFA6B1D0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636B7AE-3237-1EB3-5BC5-0A1BDEDE692A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1.3 </a:t>
                      </a:r>
                      <a:r>
                        <a:rPr lang="ko-KR" altLang="en-US" sz="1200" b="1"/>
                        <a:t>미팅정보 입력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DFFF8BC-B4D4-D0AF-C6CC-56BA4FF96101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DA6E41-A641-F7C6-1744-7636AF7705CA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0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대표 유형 선택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필수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미팅을 가장 대표하는 유형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개 선택</a:t>
            </a:r>
            <a:b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신사업 제안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2)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계약 협의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계약 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제반 사항 조율 등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3)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계약 후 관리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계약 후 관리 전반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4) Claim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5)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고객동향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시황교류 등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ko-KR" altLang="en-US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Claim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유형</a:t>
            </a:r>
            <a:b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대표 유형 중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“Claim”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선택 시에만 필수 선택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Claim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외 유형 선택 시 입력 불가</a:t>
            </a:r>
            <a:b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수량 부족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품질 하자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물류 클레임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생산 지연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기타 중 복수 선택 가능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A3095-B57A-82DE-D8C3-46678458F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40" y="1954162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B7E7D8-E426-5FAC-1E1B-E815BA90F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655" y="1944944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9257B7E0-3C4F-C751-573D-EDCB98F5EE0F}"/>
              </a:ext>
            </a:extLst>
          </p:cNvPr>
          <p:cNvSpPr/>
          <p:nvPr/>
        </p:nvSpPr>
        <p:spPr bwMode="gray">
          <a:xfrm>
            <a:off x="1192460" y="3665484"/>
            <a:ext cx="1497330" cy="135863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5842795-5245-9862-F1BA-5BA7CF986BA0}"/>
              </a:ext>
            </a:extLst>
          </p:cNvPr>
          <p:cNvSpPr/>
          <p:nvPr/>
        </p:nvSpPr>
        <p:spPr bwMode="auto">
          <a:xfrm>
            <a:off x="932669" y="354000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B1FD45D4-73E8-7928-CCED-69BB72520E83}"/>
              </a:ext>
            </a:extLst>
          </p:cNvPr>
          <p:cNvSpPr/>
          <p:nvPr/>
        </p:nvSpPr>
        <p:spPr bwMode="gray">
          <a:xfrm>
            <a:off x="4041774" y="4051300"/>
            <a:ext cx="1459001" cy="87947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42CD463-8124-967F-FD5E-A0748B7DD279}"/>
              </a:ext>
            </a:extLst>
          </p:cNvPr>
          <p:cNvSpPr/>
          <p:nvPr/>
        </p:nvSpPr>
        <p:spPr bwMode="auto">
          <a:xfrm>
            <a:off x="3789774" y="392824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0533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C0F52-8DF4-8CFE-34F3-B14F182A7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B01AB-1E6C-971E-8FA7-AD59D7F7848A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34F5F5C-9845-B9B0-42BB-875D8DA9FF17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1.3 </a:t>
                      </a:r>
                      <a:r>
                        <a:rPr lang="ko-KR" altLang="en-US" sz="1200" b="1"/>
                        <a:t>미팅정보 입력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7C78FB8-6336-EB58-99B4-3D7632020658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요약 입력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필수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일반정보 입력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필수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작성되는 정보는 전사 공유 대상</a:t>
            </a:r>
            <a:br>
              <a:rPr lang="en-US" altLang="ko-KR" sz="12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</a:br>
            <a:endParaRPr lang="ko-KR" altLang="en-US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민감정보 입력</a:t>
            </a:r>
            <a:b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외부 공개 시 이슈가 발생할 수 있는 내용이 있는 경우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내용 작성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‘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민감정보 공유 대상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에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설정한 사용자 및 소속 조직의 </a:t>
            </a:r>
            <a:r>
              <a:rPr lang="ko-KR" altLang="en-US" sz="1200" b="1" err="1">
                <a:solidFill>
                  <a:schemeClr val="tx1"/>
                </a:solidFill>
                <a:cs typeface="Arial" panose="020B0604020202020204" pitchFamily="34" charset="0"/>
              </a:rPr>
              <a:t>조직장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(HR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조직도 기준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만 민감정보 조회 가능</a:t>
            </a:r>
            <a:b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예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A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본부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– B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실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– C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그룹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–D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섹션 소속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=&gt;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공유 대상에 추가한 인원 및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D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섹션리더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C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그룹장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B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실장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A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본부장 조회 가능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250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자까지 작성 가능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일반정보의 과도한 민감정보화 방지 목적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단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가스사업본부 사용자 예외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파일은 임시저장 후 업로드 가능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(P.28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43CF94D0-E6AB-0F48-7D9E-C8C5ADFF185E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39412-3EC5-F599-B795-76BBEF2D5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89" y="1944943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C06EB-521C-82C5-69AB-1E050368A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422" y="1954161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4DDF68-29F4-80E4-85F3-460BDF8CC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771" y="1954161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55302A1E-505D-CDC7-28BE-A576E88B2E64}"/>
              </a:ext>
            </a:extLst>
          </p:cNvPr>
          <p:cNvSpPr/>
          <p:nvPr/>
        </p:nvSpPr>
        <p:spPr bwMode="gray">
          <a:xfrm>
            <a:off x="588830" y="3343750"/>
            <a:ext cx="1497330" cy="14378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60B024C-AEEB-E6EA-FC8F-1D1E980262CB}"/>
              </a:ext>
            </a:extLst>
          </p:cNvPr>
          <p:cNvSpPr/>
          <p:nvPr/>
        </p:nvSpPr>
        <p:spPr bwMode="auto">
          <a:xfrm>
            <a:off x="329039" y="321827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8C2623EC-F55A-FA48-EDB7-B4E9D78A5564}"/>
              </a:ext>
            </a:extLst>
          </p:cNvPr>
          <p:cNvSpPr/>
          <p:nvPr/>
        </p:nvSpPr>
        <p:spPr bwMode="gray">
          <a:xfrm>
            <a:off x="2662238" y="3343750"/>
            <a:ext cx="1497330" cy="14378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74BA4E-08D7-DDF7-B9BD-CC6EA9A3A3C3}"/>
              </a:ext>
            </a:extLst>
          </p:cNvPr>
          <p:cNvSpPr/>
          <p:nvPr/>
        </p:nvSpPr>
        <p:spPr bwMode="auto">
          <a:xfrm>
            <a:off x="2417935" y="321827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A12B609F-BDAD-A099-1C6F-4432E1E7C712}"/>
              </a:ext>
            </a:extLst>
          </p:cNvPr>
          <p:cNvSpPr/>
          <p:nvPr/>
        </p:nvSpPr>
        <p:spPr bwMode="gray">
          <a:xfrm>
            <a:off x="4723176" y="3343750"/>
            <a:ext cx="1497330" cy="14378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8E65AC-820B-9D93-ED16-84BA704AE5DF}"/>
              </a:ext>
            </a:extLst>
          </p:cNvPr>
          <p:cNvSpPr/>
          <p:nvPr/>
        </p:nvSpPr>
        <p:spPr bwMode="auto">
          <a:xfrm>
            <a:off x="4478873" y="321827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3332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D185F-30B0-2EAF-1342-B295B6833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3998D-DFA0-05C1-76AE-4C8E8DEB4AD4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C4B7661-7DD2-BFA7-AF8C-F226AF6C4A5B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1.4 </a:t>
                      </a:r>
                      <a:r>
                        <a:rPr lang="ko-KR" altLang="en-US" sz="1200" b="1"/>
                        <a:t>참석정보 입력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A1F9CF8-3D71-05E0-1A2F-21F083539841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고객 참석자 입력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대표 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’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및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추가 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‘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에 등록된 거래선 담당자만 입력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담당자 검색이 안되는 경우 해당 거래선 하위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Contact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등록 여부 확인</a:t>
            </a:r>
            <a:br>
              <a:rPr lang="en-US" altLang="ko-KR" sz="12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내부 참석자 입력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CRM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계정 보유 여부와 상관없이 모든 임직원 등록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ko-KR" altLang="en-US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조직도 클릭 시 부서 단위 등록 및 임직원 정보 조회 가능</a:t>
            </a:r>
            <a:b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하위부서포함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’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 시 선택한 부서의 하위부서까지 일괄 선택 가능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‘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전체선택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’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클릭 시 선택한 부서원 일괄 선택 가능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53559D2D-25D3-007E-4020-0822C57D7E9B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39130C-6D1A-5BD8-D25E-523E0A796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61" y="1972598"/>
            <a:ext cx="2042680" cy="44337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C89EC5-9C55-C0A5-0E08-D6DE48C7F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439" y="1963380"/>
            <a:ext cx="2045034" cy="44429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F22C41AE-607A-FF11-B7FC-54F485FE981D}"/>
              </a:ext>
            </a:extLst>
          </p:cNvPr>
          <p:cNvSpPr/>
          <p:nvPr/>
        </p:nvSpPr>
        <p:spPr bwMode="gray">
          <a:xfrm>
            <a:off x="1177654" y="3635963"/>
            <a:ext cx="1527446" cy="34172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F8826B3-0153-21D7-A97C-3903C244C713}"/>
              </a:ext>
            </a:extLst>
          </p:cNvPr>
          <p:cNvSpPr/>
          <p:nvPr/>
        </p:nvSpPr>
        <p:spPr bwMode="auto">
          <a:xfrm>
            <a:off x="923311" y="351350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CE13ADA6-09D9-CEBF-86A9-5686D09F954E}"/>
              </a:ext>
            </a:extLst>
          </p:cNvPr>
          <p:cNvSpPr/>
          <p:nvPr/>
        </p:nvSpPr>
        <p:spPr bwMode="gray">
          <a:xfrm>
            <a:off x="1177654" y="3977688"/>
            <a:ext cx="1527446" cy="41651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14FC2DA-2F5A-CE26-2028-79CFA1789527}"/>
              </a:ext>
            </a:extLst>
          </p:cNvPr>
          <p:cNvSpPr/>
          <p:nvPr/>
        </p:nvSpPr>
        <p:spPr bwMode="auto">
          <a:xfrm>
            <a:off x="923311" y="386157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F09F864C-D8FA-0AF6-AF8D-847F47541368}"/>
              </a:ext>
            </a:extLst>
          </p:cNvPr>
          <p:cNvSpPr/>
          <p:nvPr/>
        </p:nvSpPr>
        <p:spPr bwMode="gray">
          <a:xfrm>
            <a:off x="2209800" y="3977688"/>
            <a:ext cx="495300" cy="18156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B92BDE6-8DDC-0B07-3007-AD80A71831C6}"/>
              </a:ext>
            </a:extLst>
          </p:cNvPr>
          <p:cNvSpPr/>
          <p:nvPr/>
        </p:nvSpPr>
        <p:spPr bwMode="auto">
          <a:xfrm>
            <a:off x="1954434" y="386157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A95E50D7-886F-2A00-AB30-248D3E4BF4CA}"/>
              </a:ext>
            </a:extLst>
          </p:cNvPr>
          <p:cNvSpPr/>
          <p:nvPr/>
        </p:nvSpPr>
        <p:spPr bwMode="gray">
          <a:xfrm>
            <a:off x="3751518" y="3513501"/>
            <a:ext cx="627442" cy="21521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cxnSp>
        <p:nvCxnSpPr>
          <p:cNvPr id="14" name="직선 화살표 연결선 3">
            <a:extLst>
              <a:ext uri="{FF2B5EF4-FFF2-40B4-BE49-F238E27FC236}">
                <a16:creationId xmlns:a16="http://schemas.microsoft.com/office/drawing/2014/main" id="{0DFAF408-138C-7FEC-53F9-4A8F66A79EC4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 bwMode="auto">
          <a:xfrm>
            <a:off x="2705100" y="4068469"/>
            <a:ext cx="1029339" cy="116388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C5B5410D-A4AE-AA2E-C2A8-0445C7695D68}"/>
              </a:ext>
            </a:extLst>
          </p:cNvPr>
          <p:cNvSpPr/>
          <p:nvPr/>
        </p:nvSpPr>
        <p:spPr bwMode="auto">
          <a:xfrm>
            <a:off x="3503112" y="339031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ADB131F1-129D-2A3C-FB9A-B9DD63B0DEC2}"/>
              </a:ext>
            </a:extLst>
          </p:cNvPr>
          <p:cNvSpPr/>
          <p:nvPr/>
        </p:nvSpPr>
        <p:spPr bwMode="gray">
          <a:xfrm>
            <a:off x="3751518" y="3776878"/>
            <a:ext cx="627442" cy="21521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34CCEF5-D428-0382-D042-31F38DF1968F}"/>
              </a:ext>
            </a:extLst>
          </p:cNvPr>
          <p:cNvSpPr/>
          <p:nvPr/>
        </p:nvSpPr>
        <p:spPr bwMode="auto">
          <a:xfrm>
            <a:off x="3503112" y="365369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5950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054C3-02F3-73AC-6569-BB3EF8791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8FC66-7DB3-4511-8561-D1CDB9D7B5B9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B513776-EC40-D111-F7ED-336F5201B9AA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1.4 </a:t>
                      </a:r>
                      <a:r>
                        <a:rPr lang="ko-KR" altLang="en-US" sz="1200" b="1"/>
                        <a:t>참석정보 입력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4FE9CF0-9419-4600-FB09-AB4FD1A3E435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B79D70-5888-4BB2-B623-561274D6E613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민감정보 공유 대상 입력</a:t>
            </a:r>
            <a:b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작성시에만 입력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입력된 조직원은 민감정보 조회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CRM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계정을 보유한 조직원만 검색  및 추가 가능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계정 보유자만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리스팅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참석자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(P-Int’l)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가져오기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클릭 시 선행 입력한 내부 참석자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(P-Int’l)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중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CRM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계정을 보유한 임직원을 공유 대상에 일괄 등록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예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내부 참석자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A, B, C, D, E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CRM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계정 보유 내부 참석자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A, B, C =&gt; A, B, C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만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일괄 등록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E74987-5533-601F-5C93-ABAFF7391B05}"/>
              </a:ext>
            </a:extLst>
          </p:cNvPr>
          <p:cNvGrpSpPr/>
          <p:nvPr/>
        </p:nvGrpSpPr>
        <p:grpSpPr>
          <a:xfrm>
            <a:off x="6827289" y="4902061"/>
            <a:ext cx="2660073" cy="1253413"/>
            <a:chOff x="6694285" y="5114780"/>
            <a:chExt cx="2926080" cy="1378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4792E1-CE12-47F6-BF74-79CE9F56E69F}"/>
                </a:ext>
              </a:extLst>
            </p:cNvPr>
            <p:cNvSpPr/>
            <p:nvPr/>
          </p:nvSpPr>
          <p:spPr bwMode="auto">
            <a:xfrm>
              <a:off x="6694285" y="5114780"/>
              <a:ext cx="2926080" cy="324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32A55C7-3D2A-B2FC-D295-DF22981BD71C}"/>
                </a:ext>
              </a:extLst>
            </p:cNvPr>
            <p:cNvSpPr/>
            <p:nvPr/>
          </p:nvSpPr>
          <p:spPr bwMode="auto">
            <a:xfrm>
              <a:off x="6694285" y="5485423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민감정보 공유 대상에 일부 임직원이 조회되지 않습니다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민감정보는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CRM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접속 후 조회 가능한 정보이기에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민감정보 공유 대상 항목에서 임직원 검색 시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CRM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계정을 보유한 임직원만 조회 됩니다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kumimoji="1" lang="en-US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61E761D-CD35-A92E-7945-EF4DCBE85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20" y="1963379"/>
            <a:ext cx="2043918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EC09ED18-1351-8A2C-7B04-04A8877ED88F}"/>
              </a:ext>
            </a:extLst>
          </p:cNvPr>
          <p:cNvSpPr/>
          <p:nvPr/>
        </p:nvSpPr>
        <p:spPr bwMode="gray">
          <a:xfrm>
            <a:off x="2630788" y="4695824"/>
            <a:ext cx="1527446" cy="43497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7A5EC9D-D8F1-1A28-5B8D-4824D01688D4}"/>
              </a:ext>
            </a:extLst>
          </p:cNvPr>
          <p:cNvSpPr/>
          <p:nvPr/>
        </p:nvSpPr>
        <p:spPr bwMode="auto">
          <a:xfrm>
            <a:off x="2376445" y="457336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966918C2-2C4B-65E4-9CB8-23DFF168A33B}"/>
              </a:ext>
            </a:extLst>
          </p:cNvPr>
          <p:cNvSpPr/>
          <p:nvPr/>
        </p:nvSpPr>
        <p:spPr bwMode="gray">
          <a:xfrm>
            <a:off x="3263900" y="4514086"/>
            <a:ext cx="894334" cy="18173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93F0FA-DF16-ED0D-0024-6DB8A43465BF}"/>
              </a:ext>
            </a:extLst>
          </p:cNvPr>
          <p:cNvSpPr/>
          <p:nvPr/>
        </p:nvSpPr>
        <p:spPr bwMode="auto">
          <a:xfrm>
            <a:off x="3011900" y="446823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1393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36938-8B51-B30B-2F5C-D8A9E7506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B85A3-B1FC-C978-BB60-7CFE9489ABAD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4CADEF6-8CD9-9FAA-9260-96AC82498B70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1.4 </a:t>
                      </a:r>
                      <a:r>
                        <a:rPr lang="ko-KR" altLang="en-US" sz="1200" b="1"/>
                        <a:t>참석정보 입력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3A5C4FD-185A-3B6F-24BC-1D01C095DD92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선물 내역 해당 여부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 참석자로 등록 된 거래선 담당자에게 선물을 전달한 경우 클릭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선물 전달 대상 및 </a:t>
            </a: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선물명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입력</a:t>
            </a:r>
            <a:b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① 클릭 시 입력 항목 노출</a:t>
            </a:r>
            <a:b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선물 전달 대상 입력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단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 참석자로 등록 된 대상만 입력 가능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선물명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수기 입력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복수 담당자 및 선물 발송 시 클릭</a:t>
            </a:r>
            <a:b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- ‘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행 추가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‘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버튼 클릭 후 동일한 방식으로 작성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2BAAB354-3C45-F0CF-D942-EE9F872FD108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41D54-FB3D-E908-9A52-AC304B5A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00" y="1954161"/>
            <a:ext cx="2050415" cy="4461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B1599AA5-F9EF-94FC-3CB8-C1CB48537E09}"/>
              </a:ext>
            </a:extLst>
          </p:cNvPr>
          <p:cNvSpPr/>
          <p:nvPr/>
        </p:nvSpPr>
        <p:spPr bwMode="gray">
          <a:xfrm>
            <a:off x="2755900" y="4251324"/>
            <a:ext cx="498475" cy="21237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50617C7-EBA9-93DB-A933-5B16C1CCCC38}"/>
              </a:ext>
            </a:extLst>
          </p:cNvPr>
          <p:cNvSpPr/>
          <p:nvPr/>
        </p:nvSpPr>
        <p:spPr bwMode="auto">
          <a:xfrm>
            <a:off x="2500725" y="413484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A780B366-A652-08F8-F3C1-413FB62C0868}"/>
              </a:ext>
            </a:extLst>
          </p:cNvPr>
          <p:cNvSpPr/>
          <p:nvPr/>
        </p:nvSpPr>
        <p:spPr bwMode="gray">
          <a:xfrm>
            <a:off x="4000500" y="4251324"/>
            <a:ext cx="291425" cy="21237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4AEC2D4-3704-3420-DD46-31245692F196}"/>
              </a:ext>
            </a:extLst>
          </p:cNvPr>
          <p:cNvSpPr/>
          <p:nvPr/>
        </p:nvSpPr>
        <p:spPr bwMode="auto">
          <a:xfrm>
            <a:off x="3748500" y="413484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48B5F0C7-9C65-CE7C-6BCB-68C9C693747A}"/>
              </a:ext>
            </a:extLst>
          </p:cNvPr>
          <p:cNvSpPr/>
          <p:nvPr/>
        </p:nvSpPr>
        <p:spPr bwMode="gray">
          <a:xfrm>
            <a:off x="2755900" y="4463697"/>
            <a:ext cx="1536025" cy="73695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D47447E-373C-E6EB-F09D-C9476C06C8F7}"/>
              </a:ext>
            </a:extLst>
          </p:cNvPr>
          <p:cNvSpPr/>
          <p:nvPr/>
        </p:nvSpPr>
        <p:spPr bwMode="auto">
          <a:xfrm>
            <a:off x="2500725" y="440818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2106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8A25F-F5E0-CB28-C311-A1A332029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341E6-8713-1ADD-D218-B274BEC1B670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4CB183D-7E79-1C02-720A-D5B765DA6966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1.5 </a:t>
                      </a:r>
                      <a:r>
                        <a:rPr lang="ko-KR" altLang="en-US" sz="1200" b="1"/>
                        <a:t>저장 및 제출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351F91A-826D-CAC1-5922-E741DAD0C85F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 시 임시 저장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클릭 시 현재 작성한 미팅메모가 임시 저장 된 상태로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상세 페이지 이동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0" eaLnBrk="1" hangingPunct="1">
              <a:lnSpc>
                <a:spcPct val="120000"/>
              </a:lnSpc>
              <a:defRPr/>
            </a:pP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※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저장 클릭 시에도 미팅메모가 전사 공유되지 않으며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작성자 본인만 확인 가능한 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임시 저장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’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상태로 전환됨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endParaRPr lang="en-US" altLang="ko-KR" sz="120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1AF2011-9F5F-D141-E5DE-F5C282BBDC2C}"/>
              </a:ext>
            </a:extLst>
          </p:cNvPr>
          <p:cNvGrpSpPr/>
          <p:nvPr/>
        </p:nvGrpSpPr>
        <p:grpSpPr>
          <a:xfrm>
            <a:off x="6827289" y="5133061"/>
            <a:ext cx="2660073" cy="1253413"/>
            <a:chOff x="6694285" y="5114780"/>
            <a:chExt cx="2926080" cy="137875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146DAFE-5717-3C0C-39C0-DEDB3A6E679D}"/>
                </a:ext>
              </a:extLst>
            </p:cNvPr>
            <p:cNvSpPr/>
            <p:nvPr/>
          </p:nvSpPr>
          <p:spPr bwMode="auto">
            <a:xfrm>
              <a:off x="6694285" y="5114780"/>
              <a:ext cx="2926080" cy="324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034AEAB-3FF6-22FA-139A-97463EDF522F}"/>
                </a:ext>
              </a:extLst>
            </p:cNvPr>
            <p:cNvSpPr/>
            <p:nvPr/>
          </p:nvSpPr>
          <p:spPr bwMode="auto">
            <a:xfrm>
              <a:off x="6694285" y="5485423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임시 저장은 며칠까지 가능한가요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임시 저장 기한은 제한 없습니다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단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,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미팅 정보 공유의 적시성을 고려하여 가능한 빠르게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작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성 완료 부탁드립니다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49DDD3-F309-91D1-2A0D-96D35558355A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CCA05-B767-1ECA-1047-F20478AA6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167" y="1935726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88F3DC-EF84-98FD-65C2-16D3F5053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43" y="1954161"/>
            <a:ext cx="2045945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849C3B93-BF2D-8E02-5BD1-0D5285440FAB}"/>
              </a:ext>
            </a:extLst>
          </p:cNvPr>
          <p:cNvSpPr/>
          <p:nvPr/>
        </p:nvSpPr>
        <p:spPr bwMode="gray">
          <a:xfrm>
            <a:off x="2480733" y="5371939"/>
            <a:ext cx="338667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5B7933-EE73-9B2A-B2A3-ED3CEBD6B749}"/>
              </a:ext>
            </a:extLst>
          </p:cNvPr>
          <p:cNvSpPr/>
          <p:nvPr/>
        </p:nvSpPr>
        <p:spPr bwMode="auto">
          <a:xfrm>
            <a:off x="2229132" y="525004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3" name="직선 화살표 연결선 3">
            <a:extLst>
              <a:ext uri="{FF2B5EF4-FFF2-40B4-BE49-F238E27FC236}">
                <a16:creationId xmlns:a16="http://schemas.microsoft.com/office/drawing/2014/main" id="{C9B20361-C123-8EA6-A0E9-E15B502AA772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 bwMode="auto">
          <a:xfrm flipV="1">
            <a:off x="2819400" y="4161811"/>
            <a:ext cx="1117767" cy="1336128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086569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F7798-DFC0-BCB2-028D-75F9E3F17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D9CAF-F91D-BA28-4A4C-554255DC6E3A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D5D5EF1-3687-78DB-906F-E6F8724CA951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1.5 </a:t>
                      </a:r>
                      <a:r>
                        <a:rPr lang="ko-KR" altLang="en-US" sz="1200" b="1"/>
                        <a:t>저장 및 제출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EA193F6-A1A9-E81F-D6ED-27F0661F31AF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ECA51B-94E4-1905-7F1D-FFB64ABF47A6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작성 완료 클릭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공유 클릭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전사 공유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클릭 시 미팅메모 전사 공유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 완료 전엔 전사 공유되지 않으며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작성자만 확인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이메일 발송 및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URL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복사 기능은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 완료 후 사용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defRPr/>
            </a:pP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※ ‘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작성 완료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'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를 클릭하여야 미팅메모가 전사 공유 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제출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됨</a:t>
            </a:r>
            <a:b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작성 완료 전엔 전사 공유되지 않아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작성자 외엔 확인 불가함</a:t>
            </a:r>
            <a:endParaRPr lang="en-US" altLang="ko-KR" sz="120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FAFBEF9-7A2D-A359-80A9-1B3DD38E4A08}"/>
              </a:ext>
            </a:extLst>
          </p:cNvPr>
          <p:cNvGrpSpPr/>
          <p:nvPr/>
        </p:nvGrpSpPr>
        <p:grpSpPr>
          <a:xfrm>
            <a:off x="6827289" y="5065683"/>
            <a:ext cx="2660073" cy="1253413"/>
            <a:chOff x="6694285" y="5114780"/>
            <a:chExt cx="2926080" cy="137875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C233461-D3DA-3547-A9A6-B4D6CE1F2DA3}"/>
                </a:ext>
              </a:extLst>
            </p:cNvPr>
            <p:cNvSpPr/>
            <p:nvPr/>
          </p:nvSpPr>
          <p:spPr bwMode="auto">
            <a:xfrm>
              <a:off x="6694285" y="5114780"/>
              <a:ext cx="2926080" cy="324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1499952-59E3-CAB7-90B5-0A9336D4E255}"/>
                </a:ext>
              </a:extLst>
            </p:cNvPr>
            <p:cNvSpPr/>
            <p:nvPr/>
          </p:nvSpPr>
          <p:spPr bwMode="auto">
            <a:xfrm>
              <a:off x="6694285" y="5485423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작성 완료 후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미팅메모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‘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삭제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’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버튼이 보이지 않습니다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어떻게 삭제하나요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작성 완료된 미팅메모는 삭제하실 수 없습니다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메모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수정 기능을 활용하여 주시기 바랍니다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kumimoji="1" lang="en-US" altLang="ko-KR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3DADD9-5B51-D0B4-CB0D-FF06C9883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367" y="1954161"/>
            <a:ext cx="2043918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E30F9-A42D-FDB4-389E-04D88BE38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62" y="1954162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화살표: 오각형 66">
            <a:extLst>
              <a:ext uri="{FF2B5EF4-FFF2-40B4-BE49-F238E27FC236}">
                <a16:creationId xmlns:a16="http://schemas.microsoft.com/office/drawing/2014/main" id="{4779B899-7842-9FA9-34E2-DE01AD6628EC}"/>
              </a:ext>
            </a:extLst>
          </p:cNvPr>
          <p:cNvSpPr/>
          <p:nvPr/>
        </p:nvSpPr>
        <p:spPr bwMode="gray">
          <a:xfrm>
            <a:off x="776462" y="3101179"/>
            <a:ext cx="2045698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44FF06-9E3F-46CD-5074-3201F2B4FED7}"/>
              </a:ext>
            </a:extLst>
          </p:cNvPr>
          <p:cNvSpPr/>
          <p:nvPr/>
        </p:nvSpPr>
        <p:spPr bwMode="auto">
          <a:xfrm>
            <a:off x="524861" y="297928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A0AFD6CE-F8C8-45B8-CFEF-39CF636BA1C1}"/>
              </a:ext>
            </a:extLst>
          </p:cNvPr>
          <p:cNvSpPr/>
          <p:nvPr/>
        </p:nvSpPr>
        <p:spPr bwMode="gray">
          <a:xfrm>
            <a:off x="5420697" y="6102593"/>
            <a:ext cx="338667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75221B0-C1E3-14D8-2DEE-A9388D4503DF}"/>
              </a:ext>
            </a:extLst>
          </p:cNvPr>
          <p:cNvSpPr/>
          <p:nvPr/>
        </p:nvSpPr>
        <p:spPr bwMode="auto">
          <a:xfrm>
            <a:off x="5169096" y="598069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328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6E757-E3C6-7CFD-CC2D-D08E4BCF9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42F96-DE6A-C082-4601-3F7FFBE871AE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A1DEB5F-464A-4CE6-6586-81B8F8A27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391536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레코드 유형 선택</a:t>
                      </a:r>
                      <a:r>
                        <a:rPr lang="en-US" altLang="ko-KR" sz="1200" b="1"/>
                        <a:t>_1.1.1 </a:t>
                      </a:r>
                      <a:r>
                        <a:rPr lang="ko-KR" altLang="en-US" sz="1200" b="1" err="1"/>
                        <a:t>클로바노트</a:t>
                      </a:r>
                      <a:r>
                        <a:rPr lang="ko-KR" altLang="en-US" sz="1200" b="1"/>
                        <a:t> 활용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5C20539-5219-4BD7-1EC2-B8AC4932037D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5F9A48-23CD-1F04-761B-2E14040D09DD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생성한 </a:t>
            </a: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클로바노트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회의록 확인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30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 내 생성한 회의록 리스트업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부여 받은 사용자별 업무 계정으로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클로바노트에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로그인하여 생성한 회의록만 조회 가능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개인 계정으로 생성한 회의록은 조회되지 않음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클로바노트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웹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모바일 관계없이 생성한 모든 회의록 리스트업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미팅메모 작성에 활용할 회의록의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상세보기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상세보기 통해 제공하는 회의록 요약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전문 중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요약은 </a:t>
            </a:r>
            <a:r>
              <a:rPr lang="ko-KR" altLang="en-US" sz="1200" u="sng" err="1">
                <a:solidFill>
                  <a:schemeClr val="tx1"/>
                </a:solidFill>
                <a:cs typeface="Arial" panose="020B0604020202020204" pitchFamily="34" charset="0"/>
              </a:rPr>
              <a:t>클로바노트에서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 생성하지 않은 경우 조회 불가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0A2BA6-9B25-B6C7-9A91-78C6172F0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5" y="1844675"/>
            <a:ext cx="6244662" cy="2628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AB3BF5-F0BF-9568-742B-16BF33A8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68" y="2600909"/>
            <a:ext cx="5930166" cy="2812755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CAC7A2F7-9E68-7D4D-34B0-0FAD40B9F6AD}"/>
              </a:ext>
            </a:extLst>
          </p:cNvPr>
          <p:cNvSpPr/>
          <p:nvPr/>
        </p:nvSpPr>
        <p:spPr bwMode="gray">
          <a:xfrm>
            <a:off x="492760" y="3236495"/>
            <a:ext cx="2875280" cy="57350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3131CD39-2BFB-F17A-CA52-DE9C4AC309B3}"/>
              </a:ext>
            </a:extLst>
          </p:cNvPr>
          <p:cNvSpPr/>
          <p:nvPr/>
        </p:nvSpPr>
        <p:spPr bwMode="gray">
          <a:xfrm>
            <a:off x="526106" y="3429000"/>
            <a:ext cx="257065" cy="34177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C4FC0E6-C0F8-3053-A448-F0E42118D70A}"/>
              </a:ext>
            </a:extLst>
          </p:cNvPr>
          <p:cNvSpPr/>
          <p:nvPr/>
        </p:nvSpPr>
        <p:spPr bwMode="auto">
          <a:xfrm>
            <a:off x="286120" y="305984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AB2333A-9C8D-44DA-A2BC-AA1A66B84056}"/>
              </a:ext>
            </a:extLst>
          </p:cNvPr>
          <p:cNvSpPr/>
          <p:nvPr/>
        </p:nvSpPr>
        <p:spPr bwMode="auto">
          <a:xfrm>
            <a:off x="294475" y="332220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AE2B5C-2580-5B51-C97B-D2474DD5565C}"/>
              </a:ext>
            </a:extLst>
          </p:cNvPr>
          <p:cNvGrpSpPr/>
          <p:nvPr/>
        </p:nvGrpSpPr>
        <p:grpSpPr>
          <a:xfrm>
            <a:off x="6827289" y="5020951"/>
            <a:ext cx="2660073" cy="1265619"/>
            <a:chOff x="6694285" y="4802621"/>
            <a:chExt cx="2926080" cy="139218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743F36-E441-AA8E-075A-32C7C894125E}"/>
                </a:ext>
              </a:extLst>
            </p:cNvPr>
            <p:cNvSpPr/>
            <p:nvPr/>
          </p:nvSpPr>
          <p:spPr bwMode="auto">
            <a:xfrm>
              <a:off x="6694285" y="4802621"/>
              <a:ext cx="2926080" cy="324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5A81F5-E03A-6490-85DF-5D2DBFA5B06F}"/>
                </a:ext>
              </a:extLst>
            </p:cNvPr>
            <p:cNvSpPr/>
            <p:nvPr/>
          </p:nvSpPr>
          <p:spPr bwMode="auto">
            <a:xfrm>
              <a:off x="6694285" y="5186691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Q.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조회되는 회의록의 기간 제한이 있나요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?</a:t>
              </a:r>
              <a:b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</a:br>
              <a:b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</a:b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A. </a:t>
              </a:r>
              <a:r>
                <a:rPr lang="ko-KR" altLang="en-US" sz="110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클로바노트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 회의록은 미팅일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, </a:t>
              </a:r>
              <a:b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</a:b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즉 회의록 생성일로부터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30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일까지의 회의록만 조회 가능합니다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14795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E95F8-5D02-4A63-69CD-211361668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E5667-ACF7-E779-4C9F-0E63FF466FD8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D0AA6CB-A303-5F8A-D5EE-80DF54DBF985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1.6 </a:t>
                      </a:r>
                      <a:r>
                        <a:rPr lang="ko-KR" altLang="en-US" sz="1200" b="1"/>
                        <a:t>추가정보 입력 및 기능 활용</a:t>
                      </a:r>
                      <a:r>
                        <a:rPr lang="en-US" altLang="ko-KR" sz="1200" b="1"/>
                        <a:t>_</a:t>
                      </a:r>
                      <a:r>
                        <a:rPr lang="ko-KR" altLang="en-US" sz="1200" b="1"/>
                        <a:t>취급품목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B6EE035-9E22-9A7F-B3E4-3C18DEA74FEE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자세히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취급 품목 추가 클릭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미팅에서 논의된 품목을 기재하여 기록 및 관리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Material Group Lv.3, 4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추가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자재 명 검색 및 선택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복수 선택 가능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자재 명 부분 검색시에도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Lv.3, 4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기준 연관 자재 명 리스트업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 시 테이블 형태의 고급 검색 가능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자재 그룹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Lv.1~4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까지 확인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C6F9AB-04AA-8F30-34B3-32AD14C6F63F}"/>
              </a:ext>
            </a:extLst>
          </p:cNvPr>
          <p:cNvGrpSpPr/>
          <p:nvPr/>
        </p:nvGrpSpPr>
        <p:grpSpPr>
          <a:xfrm>
            <a:off x="6827289" y="4873177"/>
            <a:ext cx="2660073" cy="1253413"/>
            <a:chOff x="6694285" y="5114780"/>
            <a:chExt cx="2926080" cy="137875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4C4365-380B-3934-E2AD-4985042CE32D}"/>
                </a:ext>
              </a:extLst>
            </p:cNvPr>
            <p:cNvSpPr/>
            <p:nvPr/>
          </p:nvSpPr>
          <p:spPr bwMode="auto">
            <a:xfrm>
              <a:off x="6694285" y="5114780"/>
              <a:ext cx="2926080" cy="324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A30CB8C-A462-D73D-05CB-F49A3EE37D44}"/>
                </a:ext>
              </a:extLst>
            </p:cNvPr>
            <p:cNvSpPr/>
            <p:nvPr/>
          </p:nvSpPr>
          <p:spPr bwMode="auto">
            <a:xfrm>
              <a:off x="6694285" y="5485423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추가정보는 작성완료 후에만 입력 가능한가요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임시저장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상태에서도 언제든 입력 가능하며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작성완료 후에는 완료 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30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일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(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작성완료 후 미팅메모 수정 가능 기간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)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내에 입력 가능합니다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4" name="직사각형 4">
            <a:extLst>
              <a:ext uri="{FF2B5EF4-FFF2-40B4-BE49-F238E27FC236}">
                <a16:creationId xmlns:a16="http://schemas.microsoft.com/office/drawing/2014/main" id="{5C1B35E2-87B7-ACDC-A637-032EB7CFA980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BC0FCB-4853-1975-5C7F-05C6B39EA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2" y="1954161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D7A9B2-6855-32F6-D4C7-8322769B2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771" y="1954161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BC09D6-211C-8EBD-742F-6FD08F753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636" y="1954161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F80C38F5-5C14-136A-D488-601922C9C5A9}"/>
              </a:ext>
            </a:extLst>
          </p:cNvPr>
          <p:cNvSpPr/>
          <p:nvPr/>
        </p:nvSpPr>
        <p:spPr bwMode="gray">
          <a:xfrm>
            <a:off x="1923940" y="2754431"/>
            <a:ext cx="328707" cy="31366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3944BA7-CDA3-4095-5619-96E2CAAC3065}"/>
              </a:ext>
            </a:extLst>
          </p:cNvPr>
          <p:cNvSpPr/>
          <p:nvPr/>
        </p:nvSpPr>
        <p:spPr bwMode="auto">
          <a:xfrm>
            <a:off x="1671940" y="262843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화살표: 오각형 66">
            <a:extLst>
              <a:ext uri="{FF2B5EF4-FFF2-40B4-BE49-F238E27FC236}">
                <a16:creationId xmlns:a16="http://schemas.microsoft.com/office/drawing/2014/main" id="{5A578DC7-BE7D-DE39-86A3-0DAE8FFF4914}"/>
              </a:ext>
            </a:extLst>
          </p:cNvPr>
          <p:cNvSpPr/>
          <p:nvPr/>
        </p:nvSpPr>
        <p:spPr bwMode="gray">
          <a:xfrm>
            <a:off x="322139" y="5653088"/>
            <a:ext cx="2030060" cy="27305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259CF49-31A5-2ABC-E17F-DEA8A2D8A2FE}"/>
              </a:ext>
            </a:extLst>
          </p:cNvPr>
          <p:cNvSpPr/>
          <p:nvPr/>
        </p:nvSpPr>
        <p:spPr bwMode="auto">
          <a:xfrm>
            <a:off x="70139" y="552527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1" name="화살표: 오각형 66">
            <a:extLst>
              <a:ext uri="{FF2B5EF4-FFF2-40B4-BE49-F238E27FC236}">
                <a16:creationId xmlns:a16="http://schemas.microsoft.com/office/drawing/2014/main" id="{821C6DA5-BCCB-2EE3-7498-69785100D327}"/>
              </a:ext>
            </a:extLst>
          </p:cNvPr>
          <p:cNvSpPr/>
          <p:nvPr/>
        </p:nvSpPr>
        <p:spPr bwMode="gray">
          <a:xfrm>
            <a:off x="2478200" y="2754431"/>
            <a:ext cx="1814400" cy="146196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8A5648-1595-B75F-7012-341268518291}"/>
              </a:ext>
            </a:extLst>
          </p:cNvPr>
          <p:cNvSpPr/>
          <p:nvPr/>
        </p:nvSpPr>
        <p:spPr bwMode="auto">
          <a:xfrm>
            <a:off x="2226200" y="262843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화살표: 오각형 66">
            <a:extLst>
              <a:ext uri="{FF2B5EF4-FFF2-40B4-BE49-F238E27FC236}">
                <a16:creationId xmlns:a16="http://schemas.microsoft.com/office/drawing/2014/main" id="{81E31B49-FC5E-301B-9D57-8A36DF88793C}"/>
              </a:ext>
            </a:extLst>
          </p:cNvPr>
          <p:cNvSpPr/>
          <p:nvPr/>
        </p:nvSpPr>
        <p:spPr bwMode="gray">
          <a:xfrm>
            <a:off x="2478200" y="3068100"/>
            <a:ext cx="1814400" cy="15135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62E75E0-EA79-E83E-D40E-C8E332A5562D}"/>
              </a:ext>
            </a:extLst>
          </p:cNvPr>
          <p:cNvSpPr/>
          <p:nvPr/>
        </p:nvSpPr>
        <p:spPr bwMode="auto">
          <a:xfrm>
            <a:off x="2226200" y="295333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7" name="화살표: 오각형 66">
            <a:extLst>
              <a:ext uri="{FF2B5EF4-FFF2-40B4-BE49-F238E27FC236}">
                <a16:creationId xmlns:a16="http://schemas.microsoft.com/office/drawing/2014/main" id="{7EB2C0F3-614B-7F1C-C3C6-167C7157C336}"/>
              </a:ext>
            </a:extLst>
          </p:cNvPr>
          <p:cNvSpPr/>
          <p:nvPr/>
        </p:nvSpPr>
        <p:spPr bwMode="gray">
          <a:xfrm>
            <a:off x="4447469" y="2552756"/>
            <a:ext cx="2032999" cy="132074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0CD803F-650C-A8B5-5F43-F2B506A260B0}"/>
              </a:ext>
            </a:extLst>
          </p:cNvPr>
          <p:cNvSpPr/>
          <p:nvPr/>
        </p:nvSpPr>
        <p:spPr bwMode="auto">
          <a:xfrm>
            <a:off x="4193848" y="242675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9" name="직선 화살표 연결선 3">
            <a:extLst>
              <a:ext uri="{FF2B5EF4-FFF2-40B4-BE49-F238E27FC236}">
                <a16:creationId xmlns:a16="http://schemas.microsoft.com/office/drawing/2014/main" id="{552D5B94-27EC-5CAC-199F-5810B7C49217}"/>
              </a:ext>
            </a:extLst>
          </p:cNvPr>
          <p:cNvCxnSpPr>
            <a:cxnSpLocks/>
            <a:stCxn id="25" idx="3"/>
            <a:endCxn id="27" idx="2"/>
          </p:cNvCxnSpPr>
          <p:nvPr/>
        </p:nvCxnSpPr>
        <p:spPr bwMode="auto">
          <a:xfrm>
            <a:off x="4292600" y="3143775"/>
            <a:ext cx="1171369" cy="729725"/>
          </a:xfrm>
          <a:prstGeom prst="bentConnector4">
            <a:avLst>
              <a:gd name="adj1" fmla="val 6611"/>
              <a:gd name="adj2" fmla="val 131327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245630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85443-3C8C-51D5-BFD2-1E6F91389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C9517-0390-A4AF-3F52-7BA0BD653A54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0CD449C-8163-485F-82E4-B51608B2F01C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1.6 </a:t>
                      </a:r>
                      <a:r>
                        <a:rPr lang="ko-KR" altLang="en-US" sz="1200" b="1"/>
                        <a:t>추가정보 입력 및 기능 활용</a:t>
                      </a:r>
                      <a:r>
                        <a:rPr lang="en-US" altLang="ko-KR" sz="1200" b="1"/>
                        <a:t>_</a:t>
                      </a:r>
                      <a:r>
                        <a:rPr lang="ko-KR" altLang="en-US" sz="1200" b="1"/>
                        <a:t>요약 및 전문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A7235ED-CE23-BCF4-C22D-7DD416416FEC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관련정보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요약 및 전문 섹션 확인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클로바노트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또는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팀즈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활용 미팅메모 생성 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 작성 후 임시저장 시점에 조회 중이던 회의록 요약 및 전문 저장 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제목 클릭 시 저장된 회의록 요약 및 전문 전체 확인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CCF9F9-A03C-474B-8E82-614454CD0642}"/>
              </a:ext>
            </a:extLst>
          </p:cNvPr>
          <p:cNvGrpSpPr/>
          <p:nvPr/>
        </p:nvGrpSpPr>
        <p:grpSpPr>
          <a:xfrm>
            <a:off x="6827289" y="4568882"/>
            <a:ext cx="2660073" cy="1253413"/>
            <a:chOff x="6694285" y="5114780"/>
            <a:chExt cx="2926080" cy="137875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E05BCD3-7BD2-028D-E7FD-8248176B3E6C}"/>
                </a:ext>
              </a:extLst>
            </p:cNvPr>
            <p:cNvSpPr/>
            <p:nvPr/>
          </p:nvSpPr>
          <p:spPr bwMode="auto">
            <a:xfrm>
              <a:off x="6694285" y="5114780"/>
              <a:ext cx="2926080" cy="324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D222D47-82C5-2DB1-8A63-9B0CD816B1D3}"/>
                </a:ext>
              </a:extLst>
            </p:cNvPr>
            <p:cNvSpPr/>
            <p:nvPr/>
          </p:nvSpPr>
          <p:spPr bwMode="auto">
            <a:xfrm>
              <a:off x="6694285" y="5485423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저장된 요약 및 전문이 없습니다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요약 및 전문은 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‘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클로바노트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’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또는 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‘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팀즈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’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활용 미팅메모 생성 시에만 저장됩니다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또한 미팅메모 임시저장 버튼 클릭 시점에서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상세보기 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(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회의록 리스트가 아닌 요약 및 전문 확인 창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)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중이던 회의록이 저장되는 점 참고 바랍니다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4" name="직사각형 4">
            <a:extLst>
              <a:ext uri="{FF2B5EF4-FFF2-40B4-BE49-F238E27FC236}">
                <a16:creationId xmlns:a16="http://schemas.microsoft.com/office/drawing/2014/main" id="{28836318-656A-E058-87FF-60A719F4F2B5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05289D-9CA1-0410-D06A-04574F942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008" y="1954161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EB34DA-E571-B97E-EC36-C917537C87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349"/>
          <a:stretch>
            <a:fillRect/>
          </a:stretch>
        </p:blipFill>
        <p:spPr>
          <a:xfrm>
            <a:off x="4425110" y="3129455"/>
            <a:ext cx="2046590" cy="32768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FDA03D-28A7-8B50-CC01-133E99E8EE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8998"/>
          <a:stretch>
            <a:fillRect/>
          </a:stretch>
        </p:blipFill>
        <p:spPr>
          <a:xfrm>
            <a:off x="4426002" y="1954162"/>
            <a:ext cx="2045698" cy="10912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4F1300-CD83-D86F-8A39-4287CADE2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73" y="1954161"/>
            <a:ext cx="2006532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B6E3CE13-3A98-BBF0-2B71-5FD76FE15784}"/>
              </a:ext>
            </a:extLst>
          </p:cNvPr>
          <p:cNvSpPr/>
          <p:nvPr/>
        </p:nvSpPr>
        <p:spPr bwMode="gray">
          <a:xfrm>
            <a:off x="250172" y="4851528"/>
            <a:ext cx="2030060" cy="27305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1A7646-A511-3110-2669-2E2119B4C549}"/>
              </a:ext>
            </a:extLst>
          </p:cNvPr>
          <p:cNvSpPr/>
          <p:nvPr/>
        </p:nvSpPr>
        <p:spPr bwMode="auto">
          <a:xfrm>
            <a:off x="-1828" y="472371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097CFD14-D691-09B4-13FA-0C6CD722C50C}"/>
              </a:ext>
            </a:extLst>
          </p:cNvPr>
          <p:cNvSpPr/>
          <p:nvPr/>
        </p:nvSpPr>
        <p:spPr bwMode="gray">
          <a:xfrm>
            <a:off x="2320685" y="4047486"/>
            <a:ext cx="2030060" cy="20701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15EFC14-ABF4-E2DE-5B33-452F4A944532}"/>
              </a:ext>
            </a:extLst>
          </p:cNvPr>
          <p:cNvSpPr/>
          <p:nvPr/>
        </p:nvSpPr>
        <p:spPr bwMode="auto">
          <a:xfrm>
            <a:off x="2068685" y="391967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화살표: 오각형 66">
            <a:extLst>
              <a:ext uri="{FF2B5EF4-FFF2-40B4-BE49-F238E27FC236}">
                <a16:creationId xmlns:a16="http://schemas.microsoft.com/office/drawing/2014/main" id="{38504691-9BB9-D9BA-F79A-5F454E5ECC53}"/>
              </a:ext>
            </a:extLst>
          </p:cNvPr>
          <p:cNvSpPr/>
          <p:nvPr/>
        </p:nvSpPr>
        <p:spPr bwMode="gray">
          <a:xfrm>
            <a:off x="4404965" y="2734535"/>
            <a:ext cx="2030060" cy="12418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4E247B6-2E70-2182-1C9B-D8D24C7DFBF4}"/>
              </a:ext>
            </a:extLst>
          </p:cNvPr>
          <p:cNvSpPr/>
          <p:nvPr/>
        </p:nvSpPr>
        <p:spPr bwMode="auto">
          <a:xfrm>
            <a:off x="4152965" y="260672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0" name="직선 화살표 연결선 3">
            <a:extLst>
              <a:ext uri="{FF2B5EF4-FFF2-40B4-BE49-F238E27FC236}">
                <a16:creationId xmlns:a16="http://schemas.microsoft.com/office/drawing/2014/main" id="{EC04A085-CB7A-3AC9-4917-B63FBD18ED0F}"/>
              </a:ext>
            </a:extLst>
          </p:cNvPr>
          <p:cNvCxnSpPr>
            <a:cxnSpLocks/>
            <a:endCxn id="24" idx="0"/>
          </p:cNvCxnSpPr>
          <p:nvPr/>
        </p:nvCxnSpPr>
        <p:spPr bwMode="auto">
          <a:xfrm rot="5400000">
            <a:off x="4631243" y="3605616"/>
            <a:ext cx="1627830" cy="50325"/>
          </a:xfrm>
          <a:prstGeom prst="bentConnector3">
            <a:avLst>
              <a:gd name="adj1" fmla="val 52809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화살표: 오각형 66">
            <a:extLst>
              <a:ext uri="{FF2B5EF4-FFF2-40B4-BE49-F238E27FC236}">
                <a16:creationId xmlns:a16="http://schemas.microsoft.com/office/drawing/2014/main" id="{60F8AC47-F625-663F-5746-9C4FF2BD43D7}"/>
              </a:ext>
            </a:extLst>
          </p:cNvPr>
          <p:cNvSpPr/>
          <p:nvPr/>
        </p:nvSpPr>
        <p:spPr bwMode="gray">
          <a:xfrm>
            <a:off x="4404965" y="4444693"/>
            <a:ext cx="2030060" cy="1582347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3D564F8-3A7D-0789-82CE-F811C04B0844}"/>
              </a:ext>
            </a:extLst>
          </p:cNvPr>
          <p:cNvSpPr/>
          <p:nvPr/>
        </p:nvSpPr>
        <p:spPr bwMode="auto">
          <a:xfrm>
            <a:off x="4152965" y="431688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8612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BEE2F-9992-99D1-7747-4215F918C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6F2FE-3BDF-0D1E-E493-124D2F76B2D8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7A3B97F-FA3A-D9AB-BCAE-4D5EADD1DD42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1.6 </a:t>
                      </a:r>
                      <a:r>
                        <a:rPr lang="ko-KR" altLang="en-US" sz="1200" b="1"/>
                        <a:t>추가정보 입력 및 기능 활용</a:t>
                      </a:r>
                      <a:r>
                        <a:rPr lang="en-US" altLang="ko-KR" sz="1200" b="1"/>
                        <a:t>_To-Do List</a:t>
                      </a:r>
                      <a:endParaRPr lang="en-US" sz="11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8806601-3398-6C8B-0745-2A636F4E9A5B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To-Do List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새 이벤트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이벤트 제목 입력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이벤트 대상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고객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선택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미팅메모에 입력하지 않은 거래선에 소속된 고객 선택 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저장 불가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저장 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선택한 고객의 상세 페이지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연락처 상세 페이지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활동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’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탭 및 해당 고객이 소속된 거래선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'Timeline’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탭에 생성한 이벤트가 노출됨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DD428F5C-C669-AC70-5C92-421324C3235B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397E25-E43D-5B2D-0E5C-5FF4E7C11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421" y="1954162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445C0A-E50B-5FFE-617B-AC7E1FE97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269" y="1963379"/>
            <a:ext cx="2043918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15A8A0-FC4D-BDB0-D66B-54B8F581B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3" y="1954161"/>
            <a:ext cx="2006532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9B2398EA-2D06-4915-359F-1B2A5D9B29D4}"/>
              </a:ext>
            </a:extLst>
          </p:cNvPr>
          <p:cNvSpPr/>
          <p:nvPr/>
        </p:nvSpPr>
        <p:spPr bwMode="gray">
          <a:xfrm>
            <a:off x="1867716" y="2462331"/>
            <a:ext cx="328707" cy="31366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9AF8182-49CB-D12B-F393-DFE31BE2E19C}"/>
              </a:ext>
            </a:extLst>
          </p:cNvPr>
          <p:cNvSpPr/>
          <p:nvPr/>
        </p:nvSpPr>
        <p:spPr bwMode="auto">
          <a:xfrm>
            <a:off x="1615716" y="233633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F1DFF387-9167-9E24-D87E-E1BE6A4728C6}"/>
              </a:ext>
            </a:extLst>
          </p:cNvPr>
          <p:cNvSpPr/>
          <p:nvPr/>
        </p:nvSpPr>
        <p:spPr bwMode="gray">
          <a:xfrm>
            <a:off x="2367772" y="4824849"/>
            <a:ext cx="2072497" cy="26223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8EADBC2-2BCD-F1EB-4170-DF17108F9810}"/>
              </a:ext>
            </a:extLst>
          </p:cNvPr>
          <p:cNvSpPr/>
          <p:nvPr/>
        </p:nvSpPr>
        <p:spPr bwMode="auto">
          <a:xfrm>
            <a:off x="2109421" y="467313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831F7DFA-F9A8-872B-7754-F40701F702EA}"/>
              </a:ext>
            </a:extLst>
          </p:cNvPr>
          <p:cNvSpPr/>
          <p:nvPr/>
        </p:nvSpPr>
        <p:spPr bwMode="gray">
          <a:xfrm>
            <a:off x="4444248" y="2524775"/>
            <a:ext cx="2024286" cy="35643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20B3789-C3CE-985F-620F-CB5613E9DA2B}"/>
              </a:ext>
            </a:extLst>
          </p:cNvPr>
          <p:cNvSpPr/>
          <p:nvPr/>
        </p:nvSpPr>
        <p:spPr bwMode="auto">
          <a:xfrm>
            <a:off x="4185896" y="237305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화살표: 오각형 66">
            <a:extLst>
              <a:ext uri="{FF2B5EF4-FFF2-40B4-BE49-F238E27FC236}">
                <a16:creationId xmlns:a16="http://schemas.microsoft.com/office/drawing/2014/main" id="{AA9BA28F-A212-B50E-22C6-041C7A0AC182}"/>
              </a:ext>
            </a:extLst>
          </p:cNvPr>
          <p:cNvSpPr/>
          <p:nvPr/>
        </p:nvSpPr>
        <p:spPr bwMode="gray">
          <a:xfrm>
            <a:off x="4444248" y="3494521"/>
            <a:ext cx="2024286" cy="35643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E1F888C-6D9A-7F7C-7B59-A300160CBFDE}"/>
              </a:ext>
            </a:extLst>
          </p:cNvPr>
          <p:cNvSpPr/>
          <p:nvPr/>
        </p:nvSpPr>
        <p:spPr bwMode="auto">
          <a:xfrm>
            <a:off x="4185896" y="334280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8902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0B94B-DB55-DBB0-29AD-233F696B5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BD1D-2312-2C20-B059-E003DE1EDFD8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9C1283B-D0B1-40AD-04CD-2D50772027CA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1.6 </a:t>
                      </a:r>
                      <a:r>
                        <a:rPr lang="ko-KR" altLang="en-US" sz="1200" b="1"/>
                        <a:t>추가정보 입력 및 기능 활용</a:t>
                      </a:r>
                      <a:r>
                        <a:rPr lang="en-US" altLang="ko-KR" sz="1200" b="1"/>
                        <a:t>_To-Do List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B72361B-F771-CB94-0B9A-1B82E7D7388D}"/>
              </a:ext>
            </a:extLst>
          </p:cNvPr>
          <p:cNvSpPr/>
          <p:nvPr/>
        </p:nvSpPr>
        <p:spPr bwMode="auto">
          <a:xfrm>
            <a:off x="242888" y="1844050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1003FC-5342-A3AC-6185-EA0FE44A8E65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이벤트 시작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/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종료 일시 선택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시작일 선택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변경 시 종료일도 동일한 날짜로 자동 설정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시작시간 선택 시 종료 시간은 선택한 시간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+1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시간으로 자동 설정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필요 시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미리 알림 설정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이벤트 시작 시간 기준으로 미리 알림 설정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미리 알림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Salesforce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알림 수신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필요 시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이벤트 참석자 등록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P-Intl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내부 조직원 등록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참석자로 등록한 조직원의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Salesforce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캘린더에도 이벤트 자동 생성 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저장 클릭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D74B9-B284-828E-4B1D-AF822A070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999" y="1944943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AAA5099F-4CB3-6820-8901-82301DBC5752}"/>
              </a:ext>
            </a:extLst>
          </p:cNvPr>
          <p:cNvSpPr/>
          <p:nvPr/>
        </p:nvSpPr>
        <p:spPr bwMode="gray">
          <a:xfrm>
            <a:off x="2466919" y="3046848"/>
            <a:ext cx="2072497" cy="81903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E9B7C4A-A58F-CB38-F4D4-8E9EB1E493FD}"/>
              </a:ext>
            </a:extLst>
          </p:cNvPr>
          <p:cNvSpPr/>
          <p:nvPr/>
        </p:nvSpPr>
        <p:spPr bwMode="auto">
          <a:xfrm>
            <a:off x="2208568" y="289513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F61DD467-2496-78DF-3A63-7E330FB9BF97}"/>
              </a:ext>
            </a:extLst>
          </p:cNvPr>
          <p:cNvSpPr/>
          <p:nvPr/>
        </p:nvSpPr>
        <p:spPr bwMode="gray">
          <a:xfrm>
            <a:off x="2466919" y="3906241"/>
            <a:ext cx="2072497" cy="71655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906260F-F8BF-1288-58DC-88C0F4103360}"/>
              </a:ext>
            </a:extLst>
          </p:cNvPr>
          <p:cNvSpPr/>
          <p:nvPr/>
        </p:nvSpPr>
        <p:spPr bwMode="auto">
          <a:xfrm>
            <a:off x="2208568" y="375452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1664FBD0-F0DB-A5AE-ABEC-0C9A04275FD1}"/>
              </a:ext>
            </a:extLst>
          </p:cNvPr>
          <p:cNvSpPr/>
          <p:nvPr/>
        </p:nvSpPr>
        <p:spPr bwMode="gray">
          <a:xfrm>
            <a:off x="2466919" y="5518993"/>
            <a:ext cx="2072497" cy="596057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46006AD-63A0-13E1-B108-F7DD88CB513B}"/>
              </a:ext>
            </a:extLst>
          </p:cNvPr>
          <p:cNvSpPr/>
          <p:nvPr/>
        </p:nvSpPr>
        <p:spPr bwMode="auto">
          <a:xfrm>
            <a:off x="2208568" y="536727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0C5C7F58-13D2-59A1-1134-57BEBB45CA10}"/>
              </a:ext>
            </a:extLst>
          </p:cNvPr>
          <p:cNvSpPr/>
          <p:nvPr/>
        </p:nvSpPr>
        <p:spPr bwMode="gray">
          <a:xfrm>
            <a:off x="4267698" y="2317750"/>
            <a:ext cx="235817" cy="16298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2693AC8-4BD5-6FE8-E8F3-AF649D750237}"/>
              </a:ext>
            </a:extLst>
          </p:cNvPr>
          <p:cNvSpPr/>
          <p:nvPr/>
        </p:nvSpPr>
        <p:spPr bwMode="auto">
          <a:xfrm>
            <a:off x="4015698" y="219510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265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20400-0647-8AEC-AE54-C649A1BF8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8A378-2A59-75B5-CDB6-33BD60AD0299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C668E62-E7E0-919D-F51D-FDAB7D775CF9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1.6 </a:t>
                      </a:r>
                      <a:r>
                        <a:rPr lang="ko-KR" altLang="en-US" sz="1200" b="1"/>
                        <a:t>추가정보 입력 및 기능 활용</a:t>
                      </a:r>
                      <a:r>
                        <a:rPr lang="en-US" altLang="ko-KR" sz="1200" b="1"/>
                        <a:t>_To-Do List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3030EB0-8231-5C82-5DB3-D2287C4A425C}"/>
              </a:ext>
            </a:extLst>
          </p:cNvPr>
          <p:cNvSpPr/>
          <p:nvPr/>
        </p:nvSpPr>
        <p:spPr bwMode="auto">
          <a:xfrm>
            <a:off x="242888" y="1844050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6A55F7-64F6-DBED-FA88-4F0768A7DD89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새 과업 클릭 및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제목 입력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과업 대상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고객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선택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미팅메모에 입력하지 않은 거래선에 소속된 고객 선택 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저장 불가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저장 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선택한 고객의 상세 페이지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연락처 상세 페이지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활동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’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탭 및 해당 고객이 소속된 거래선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'Timeline’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탭에 생성한 과업이 노출됨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마감 기한 선택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담당자 지정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과업 생성자가 기본 지정되며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담당자 변경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담당자 변경 후 저장 시 해당 조직원에 과업 배정 알림 자동 발송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이메일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필요 시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미리 알림 설정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저장 클릭 시 과업 생성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8DE90710-C653-6581-F2CC-408351274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18" y="1954162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AFD26-CAEF-0F84-DF0A-61A97BE58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041" y="1944943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화살표: 오각형 66">
            <a:extLst>
              <a:ext uri="{FF2B5EF4-FFF2-40B4-BE49-F238E27FC236}">
                <a16:creationId xmlns:a16="http://schemas.microsoft.com/office/drawing/2014/main" id="{0ADF09B7-3494-F202-FEF8-3240ABC01DA5}"/>
              </a:ext>
            </a:extLst>
          </p:cNvPr>
          <p:cNvSpPr/>
          <p:nvPr/>
        </p:nvSpPr>
        <p:spPr bwMode="gray">
          <a:xfrm>
            <a:off x="1273418" y="5084984"/>
            <a:ext cx="2072497" cy="26223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8BCEDDB-3E22-A10F-4D48-ADF171679226}"/>
              </a:ext>
            </a:extLst>
          </p:cNvPr>
          <p:cNvSpPr/>
          <p:nvPr/>
        </p:nvSpPr>
        <p:spPr bwMode="auto">
          <a:xfrm>
            <a:off x="1015067" y="493326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9" name="화살표: 오각형 66">
            <a:extLst>
              <a:ext uri="{FF2B5EF4-FFF2-40B4-BE49-F238E27FC236}">
                <a16:creationId xmlns:a16="http://schemas.microsoft.com/office/drawing/2014/main" id="{718CEDD0-8081-908D-2293-2C0ECB19A5D7}"/>
              </a:ext>
            </a:extLst>
          </p:cNvPr>
          <p:cNvSpPr/>
          <p:nvPr/>
        </p:nvSpPr>
        <p:spPr bwMode="gray">
          <a:xfrm>
            <a:off x="3713166" y="2469441"/>
            <a:ext cx="2072497" cy="26223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B01323E-EE5C-6D69-F9AE-0B4C8BF828BB}"/>
              </a:ext>
            </a:extLst>
          </p:cNvPr>
          <p:cNvSpPr/>
          <p:nvPr/>
        </p:nvSpPr>
        <p:spPr bwMode="auto">
          <a:xfrm>
            <a:off x="3454815" y="231772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1" name="화살표: 오각형 66">
            <a:extLst>
              <a:ext uri="{FF2B5EF4-FFF2-40B4-BE49-F238E27FC236}">
                <a16:creationId xmlns:a16="http://schemas.microsoft.com/office/drawing/2014/main" id="{6E836434-E9C0-3CE4-0863-25AE4EEDC22C}"/>
              </a:ext>
            </a:extLst>
          </p:cNvPr>
          <p:cNvSpPr/>
          <p:nvPr/>
        </p:nvSpPr>
        <p:spPr bwMode="gray">
          <a:xfrm>
            <a:off x="3713166" y="3259812"/>
            <a:ext cx="2072497" cy="26223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7879939-2A40-C17D-CD8B-F3E73A0301F9}"/>
              </a:ext>
            </a:extLst>
          </p:cNvPr>
          <p:cNvSpPr/>
          <p:nvPr/>
        </p:nvSpPr>
        <p:spPr bwMode="auto">
          <a:xfrm>
            <a:off x="3454815" y="310809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3" name="화살표: 오각형 66">
            <a:extLst>
              <a:ext uri="{FF2B5EF4-FFF2-40B4-BE49-F238E27FC236}">
                <a16:creationId xmlns:a16="http://schemas.microsoft.com/office/drawing/2014/main" id="{56C297A2-8121-F903-F6E1-6AAC3445DEA3}"/>
              </a:ext>
            </a:extLst>
          </p:cNvPr>
          <p:cNvSpPr/>
          <p:nvPr/>
        </p:nvSpPr>
        <p:spPr bwMode="gray">
          <a:xfrm>
            <a:off x="3713166" y="3593329"/>
            <a:ext cx="2072497" cy="26223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9725770-859B-6ED0-C2C6-20CF549BCC1D}"/>
              </a:ext>
            </a:extLst>
          </p:cNvPr>
          <p:cNvSpPr/>
          <p:nvPr/>
        </p:nvSpPr>
        <p:spPr bwMode="auto">
          <a:xfrm>
            <a:off x="3454815" y="344161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5" name="화살표: 오각형 66">
            <a:extLst>
              <a:ext uri="{FF2B5EF4-FFF2-40B4-BE49-F238E27FC236}">
                <a16:creationId xmlns:a16="http://schemas.microsoft.com/office/drawing/2014/main" id="{AA7815CB-B3F6-64A2-8E59-C97710D60E23}"/>
              </a:ext>
            </a:extLst>
          </p:cNvPr>
          <p:cNvSpPr/>
          <p:nvPr/>
        </p:nvSpPr>
        <p:spPr bwMode="gray">
          <a:xfrm>
            <a:off x="3713166" y="3919067"/>
            <a:ext cx="2072497" cy="26223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2370F2C-C908-B077-56A5-9F38DC3F2DC6}"/>
              </a:ext>
            </a:extLst>
          </p:cNvPr>
          <p:cNvSpPr/>
          <p:nvPr/>
        </p:nvSpPr>
        <p:spPr bwMode="auto">
          <a:xfrm>
            <a:off x="3454815" y="376734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7" name="화살표: 오각형 66">
            <a:extLst>
              <a:ext uri="{FF2B5EF4-FFF2-40B4-BE49-F238E27FC236}">
                <a16:creationId xmlns:a16="http://schemas.microsoft.com/office/drawing/2014/main" id="{0A9D771C-F7AB-6C60-AA72-C272BDE4621F}"/>
              </a:ext>
            </a:extLst>
          </p:cNvPr>
          <p:cNvSpPr/>
          <p:nvPr/>
        </p:nvSpPr>
        <p:spPr bwMode="gray">
          <a:xfrm>
            <a:off x="3713166" y="4237427"/>
            <a:ext cx="2072497" cy="26223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6E2E65D-0966-330E-9472-458CDFBB7ABA}"/>
              </a:ext>
            </a:extLst>
          </p:cNvPr>
          <p:cNvSpPr/>
          <p:nvPr/>
        </p:nvSpPr>
        <p:spPr bwMode="auto">
          <a:xfrm>
            <a:off x="3454815" y="408570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9" name="화살표: 오각형 66">
            <a:extLst>
              <a:ext uri="{FF2B5EF4-FFF2-40B4-BE49-F238E27FC236}">
                <a16:creationId xmlns:a16="http://schemas.microsoft.com/office/drawing/2014/main" id="{0EB0330F-C21D-ABA4-F0F1-12DEE0B42EBB}"/>
              </a:ext>
            </a:extLst>
          </p:cNvPr>
          <p:cNvSpPr/>
          <p:nvPr/>
        </p:nvSpPr>
        <p:spPr bwMode="gray">
          <a:xfrm>
            <a:off x="5545818" y="2317750"/>
            <a:ext cx="235817" cy="16298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ABE7B7C-40D6-2B9F-16C5-9536DDBB28F3}"/>
              </a:ext>
            </a:extLst>
          </p:cNvPr>
          <p:cNvSpPr/>
          <p:nvPr/>
        </p:nvSpPr>
        <p:spPr bwMode="auto">
          <a:xfrm>
            <a:off x="5293818" y="219510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8189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57DFD-EA74-A575-623C-CA4169A63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DCA2-B786-EC59-58EA-3695E3C93C41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5BBCCB9-8693-DFB9-65DB-71C1F7201756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1.6 </a:t>
                      </a:r>
                      <a:r>
                        <a:rPr lang="ko-KR" altLang="en-US" sz="1200" b="1"/>
                        <a:t>추가정보 입력 및 기능 활용</a:t>
                      </a:r>
                      <a:r>
                        <a:rPr lang="en-US" altLang="ko-KR" sz="1200" b="1"/>
                        <a:t>_URL </a:t>
                      </a:r>
                      <a:r>
                        <a:rPr lang="ko-KR" altLang="en-US" sz="1200" b="1"/>
                        <a:t>복사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8BD1A68-3980-55D5-A96F-3ADDC10F42EE}"/>
              </a:ext>
            </a:extLst>
          </p:cNvPr>
          <p:cNvSpPr/>
          <p:nvPr/>
        </p:nvSpPr>
        <p:spPr bwMode="auto">
          <a:xfrm>
            <a:off x="242888" y="1844050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40184F-F4DB-13D6-44AE-311EA6165547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자세히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URL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복사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여기를 클릭해서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URL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을 복사하세요 클릭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클릭 시 해당 미팅메모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URL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복사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출장 정산 보고서 작성 등 미팅메모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URL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첨부 필요 시 활용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CB9B4-A489-E60D-CC36-6DBC6AB42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366" y="1944944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214F3F-235A-165C-5B0A-0B3024C953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932"/>
          <a:stretch>
            <a:fillRect/>
          </a:stretch>
        </p:blipFill>
        <p:spPr>
          <a:xfrm>
            <a:off x="4429716" y="1944943"/>
            <a:ext cx="2045698" cy="2229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739284-E02C-F559-2DE1-E17C775DF6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329" b="52399"/>
          <a:stretch>
            <a:fillRect/>
          </a:stretch>
        </p:blipFill>
        <p:spPr>
          <a:xfrm>
            <a:off x="4429716" y="4559620"/>
            <a:ext cx="2045698" cy="18374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E2A284C-9392-7ACA-0F00-07B3CE9E8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73" y="1954161"/>
            <a:ext cx="2006532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39C7E000-63EA-0D24-F208-D602575B8DBC}"/>
              </a:ext>
            </a:extLst>
          </p:cNvPr>
          <p:cNvSpPr/>
          <p:nvPr/>
        </p:nvSpPr>
        <p:spPr bwMode="gray">
          <a:xfrm>
            <a:off x="1867716" y="2462331"/>
            <a:ext cx="328707" cy="31366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F7528F5-693A-D4A5-4A03-3AFC042D663B}"/>
              </a:ext>
            </a:extLst>
          </p:cNvPr>
          <p:cNvSpPr/>
          <p:nvPr/>
        </p:nvSpPr>
        <p:spPr bwMode="auto">
          <a:xfrm>
            <a:off x="1615716" y="233633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314D0DB8-5F8B-2C56-ED32-0DE3890CFC5C}"/>
              </a:ext>
            </a:extLst>
          </p:cNvPr>
          <p:cNvSpPr/>
          <p:nvPr/>
        </p:nvSpPr>
        <p:spPr bwMode="gray">
          <a:xfrm>
            <a:off x="2344519" y="4805584"/>
            <a:ext cx="2072497" cy="26223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0DBB6CC-5AF5-6AEC-F201-FF8135B4B603}"/>
              </a:ext>
            </a:extLst>
          </p:cNvPr>
          <p:cNvSpPr/>
          <p:nvPr/>
        </p:nvSpPr>
        <p:spPr bwMode="auto">
          <a:xfrm>
            <a:off x="2086168" y="465386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07A88357-DE84-3858-AFB3-857AAF5FACA2}"/>
              </a:ext>
            </a:extLst>
          </p:cNvPr>
          <p:cNvSpPr/>
          <p:nvPr/>
        </p:nvSpPr>
        <p:spPr bwMode="gray">
          <a:xfrm>
            <a:off x="4621371" y="3812428"/>
            <a:ext cx="1665037" cy="26223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8198F6-B1B7-44CA-244A-BCA687DF0CB0}"/>
              </a:ext>
            </a:extLst>
          </p:cNvPr>
          <p:cNvSpPr/>
          <p:nvPr/>
        </p:nvSpPr>
        <p:spPr bwMode="auto">
          <a:xfrm>
            <a:off x="4367351" y="368717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8" name="직선 화살표 연결선 3">
            <a:extLst>
              <a:ext uri="{FF2B5EF4-FFF2-40B4-BE49-F238E27FC236}">
                <a16:creationId xmlns:a16="http://schemas.microsoft.com/office/drawing/2014/main" id="{0C8519FD-5256-8FB2-A74A-7195C06C0C11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 bwMode="auto">
          <a:xfrm rot="5400000">
            <a:off x="5210748" y="4316478"/>
            <a:ext cx="484960" cy="1325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66695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2C02B-471A-F3A6-A94C-07784866C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5E898-B0E8-CC2D-8CDB-8FDE9878E87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4CE0D80-B19D-5A1A-E1B9-4A1F78C9405C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미팅메모 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2.1 </a:t>
                      </a:r>
                      <a:r>
                        <a:rPr lang="ko-KR" altLang="en-US" sz="1200" b="1"/>
                        <a:t>미팅메모 목록 화면 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 err="1"/>
                        <a:t>리스트뷰</a:t>
                      </a:r>
                      <a:r>
                        <a:rPr lang="ko-KR" altLang="en-US" sz="1200" b="1"/>
                        <a:t> 필터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편집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C97E7A0-BA06-5AC3-557F-BDCBB97E4C4D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466B09-F844-7F53-428E-AA20EFBF30FE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리스트뷰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필터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_My Meeting Memo (Completed)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선택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수정하고자 하는 미팅메모를 우측에서 좌측으로 슬라이딩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편집 클릭 시 작성 정보 수정 가능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관련정보 및 민감정보 외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관련정보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추가 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참석자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선물내역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20000"/>
              </a:lnSpc>
              <a:defRPr/>
            </a:pP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※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미팅메모 제출 후 수정 가능 기한 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: 1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달</a:t>
            </a:r>
            <a:b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임시저장 상태의 경우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제한 없음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D0596D2-CCD2-2547-39AF-C06BCEE2C740}"/>
              </a:ext>
            </a:extLst>
          </p:cNvPr>
          <p:cNvGrpSpPr/>
          <p:nvPr/>
        </p:nvGrpSpPr>
        <p:grpSpPr>
          <a:xfrm>
            <a:off x="6827289" y="5469943"/>
            <a:ext cx="2660073" cy="916529"/>
            <a:chOff x="6694285" y="5485352"/>
            <a:chExt cx="2926080" cy="10081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81C128F-693C-AFD9-3596-A3BE6D22514A}"/>
                </a:ext>
              </a:extLst>
            </p:cNvPr>
            <p:cNvSpPr/>
            <p:nvPr/>
          </p:nvSpPr>
          <p:spPr bwMode="auto">
            <a:xfrm>
              <a:off x="6694285" y="5485352"/>
              <a:ext cx="2926080" cy="324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A8695A-BE6B-B9A7-6BD1-F1D7C841C024}"/>
                </a:ext>
              </a:extLst>
            </p:cNvPr>
            <p:cNvSpPr/>
            <p:nvPr/>
          </p:nvSpPr>
          <p:spPr bwMode="auto">
            <a:xfrm>
              <a:off x="6694285" y="5852850"/>
              <a:ext cx="2926080" cy="640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Q.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작성 완료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(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제출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)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 후 수정 가능한가요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?</a:t>
              </a:r>
              <a:b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</a:br>
              <a:b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</a:b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A.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완료 후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1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달 동안 수정 가능합니다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911A2D4-3134-7412-7077-7ABE5B3E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269" y="1954162"/>
            <a:ext cx="2043918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959410-06C0-50B4-571A-5DF9AA051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989" y="1954162"/>
            <a:ext cx="2043918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E14D84-7AD9-0AD5-8CC2-C6D4A96D12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14"/>
          <a:stretch>
            <a:fillRect/>
          </a:stretch>
        </p:blipFill>
        <p:spPr>
          <a:xfrm>
            <a:off x="288073" y="1963379"/>
            <a:ext cx="2043918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F50A5A0A-3317-D7CC-940E-0D5C0A1973B9}"/>
              </a:ext>
            </a:extLst>
          </p:cNvPr>
          <p:cNvSpPr/>
          <p:nvPr/>
        </p:nvSpPr>
        <p:spPr bwMode="gray">
          <a:xfrm>
            <a:off x="255261" y="3289418"/>
            <a:ext cx="2072497" cy="26223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567EC7E-B1F2-9BD4-38FD-D141921168DE}"/>
              </a:ext>
            </a:extLst>
          </p:cNvPr>
          <p:cNvSpPr/>
          <p:nvPr/>
        </p:nvSpPr>
        <p:spPr bwMode="auto">
          <a:xfrm>
            <a:off x="-3090" y="313770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D0C47438-98D7-0A79-35EE-0C21F8FE99E2}"/>
              </a:ext>
            </a:extLst>
          </p:cNvPr>
          <p:cNvSpPr/>
          <p:nvPr/>
        </p:nvSpPr>
        <p:spPr bwMode="gray">
          <a:xfrm>
            <a:off x="2358123" y="4024997"/>
            <a:ext cx="2072497" cy="77983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7682361-E3D4-A5CA-C116-D38B874FA86F}"/>
              </a:ext>
            </a:extLst>
          </p:cNvPr>
          <p:cNvSpPr/>
          <p:nvPr/>
        </p:nvSpPr>
        <p:spPr bwMode="auto">
          <a:xfrm>
            <a:off x="2099772" y="389021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0BF97D9A-FD35-7243-E885-FE78E01CE6F5}"/>
              </a:ext>
            </a:extLst>
          </p:cNvPr>
          <p:cNvSpPr/>
          <p:nvPr/>
        </p:nvSpPr>
        <p:spPr bwMode="gray">
          <a:xfrm>
            <a:off x="4022270" y="3445117"/>
            <a:ext cx="305076" cy="26223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7E47771-8FB8-AC4F-BBD9-D83D95AB519D}"/>
              </a:ext>
            </a:extLst>
          </p:cNvPr>
          <p:cNvSpPr/>
          <p:nvPr/>
        </p:nvSpPr>
        <p:spPr bwMode="auto">
          <a:xfrm>
            <a:off x="3765908" y="332423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1" name="화살표: 오각형 66">
            <a:extLst>
              <a:ext uri="{FF2B5EF4-FFF2-40B4-BE49-F238E27FC236}">
                <a16:creationId xmlns:a16="http://schemas.microsoft.com/office/drawing/2014/main" id="{9BB936CE-0F15-F855-B8E3-934FDB471999}"/>
              </a:ext>
            </a:extLst>
          </p:cNvPr>
          <p:cNvSpPr/>
          <p:nvPr/>
        </p:nvSpPr>
        <p:spPr bwMode="gray">
          <a:xfrm>
            <a:off x="4464155" y="5193789"/>
            <a:ext cx="2020032" cy="26223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0C64A54-3C57-7393-9E90-66ECB26E4EC8}"/>
              </a:ext>
            </a:extLst>
          </p:cNvPr>
          <p:cNvSpPr/>
          <p:nvPr/>
        </p:nvSpPr>
        <p:spPr bwMode="auto">
          <a:xfrm>
            <a:off x="4207793" y="507290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460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C6DB-A7E2-05E7-2CDA-B8D77841A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5F4B0-9D09-3B83-D3F5-7836C7406F82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5DAC0B8-0DC6-2C57-0EB7-93D75EC3B490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미팅메모 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2.2 </a:t>
                      </a:r>
                      <a:r>
                        <a:rPr lang="ko-KR" altLang="en-US" sz="1200" b="1"/>
                        <a:t>미팅메모 상세 페이지 수정</a:t>
                      </a:r>
                      <a:r>
                        <a:rPr lang="en-US" altLang="ko-KR" sz="1200" b="1"/>
                        <a:t>_</a:t>
                      </a:r>
                      <a:r>
                        <a:rPr lang="ko-KR" altLang="en-US" sz="1200" b="1"/>
                        <a:t>관련정보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편집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AF4F25D2-9DDE-DDAD-8EAD-608E1C4FF7D7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편집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작성 정보 수정 가능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관련정보 및 민감정보 외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</a:b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관련정보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참석자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선물내역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84B9ECC-917F-FDB7-B1D5-204EBA7041B8}"/>
              </a:ext>
            </a:extLst>
          </p:cNvPr>
          <p:cNvGrpSpPr/>
          <p:nvPr/>
        </p:nvGrpSpPr>
        <p:grpSpPr>
          <a:xfrm>
            <a:off x="6827289" y="5133061"/>
            <a:ext cx="2660073" cy="1253413"/>
            <a:chOff x="6694285" y="5114780"/>
            <a:chExt cx="2926080" cy="137875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4986BD2-627B-9A13-771B-5EF618F6D228}"/>
                </a:ext>
              </a:extLst>
            </p:cNvPr>
            <p:cNvSpPr/>
            <p:nvPr/>
          </p:nvSpPr>
          <p:spPr bwMode="auto">
            <a:xfrm>
              <a:off x="6694285" y="5114780"/>
              <a:ext cx="2926080" cy="324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3F6805-084E-1780-CFA1-E15CD3AE49FB}"/>
                </a:ext>
              </a:extLst>
            </p:cNvPr>
            <p:cNvSpPr/>
            <p:nvPr/>
          </p:nvSpPr>
          <p:spPr bwMode="auto">
            <a:xfrm>
              <a:off x="6694285" y="5485423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민감정보 수정은 어떻게 하나요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'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민감정보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’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탭으로 진입하여 수정이 가능합니다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 </a:t>
              </a:r>
              <a:endParaRPr kumimoji="1" lang="en-US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" name="직사각형 4">
            <a:extLst>
              <a:ext uri="{FF2B5EF4-FFF2-40B4-BE49-F238E27FC236}">
                <a16:creationId xmlns:a16="http://schemas.microsoft.com/office/drawing/2014/main" id="{EBC405CD-E9C5-D255-1CF5-EA39347D9A4A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42B5C5-4EDF-ECE3-FEE7-19B985CC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31" y="1954161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172D18-F06D-7090-C69F-46684DA28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051" y="1956005"/>
            <a:ext cx="2047240" cy="4457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화살표: 오각형 66">
            <a:extLst>
              <a:ext uri="{FF2B5EF4-FFF2-40B4-BE49-F238E27FC236}">
                <a16:creationId xmlns:a16="http://schemas.microsoft.com/office/drawing/2014/main" id="{6BCA77E1-A027-950F-0728-F142B65C311C}"/>
              </a:ext>
            </a:extLst>
          </p:cNvPr>
          <p:cNvSpPr/>
          <p:nvPr/>
        </p:nvSpPr>
        <p:spPr bwMode="gray">
          <a:xfrm>
            <a:off x="1044120" y="2763398"/>
            <a:ext cx="305076" cy="29745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41B9C98-C46F-83D9-2499-B32A0D79FED4}"/>
              </a:ext>
            </a:extLst>
          </p:cNvPr>
          <p:cNvSpPr/>
          <p:nvPr/>
        </p:nvSpPr>
        <p:spPr bwMode="auto">
          <a:xfrm>
            <a:off x="787758" y="265536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CF639524-A328-0845-4734-B7233CAC15A8}"/>
              </a:ext>
            </a:extLst>
          </p:cNvPr>
          <p:cNvSpPr/>
          <p:nvPr/>
        </p:nvSpPr>
        <p:spPr bwMode="gray">
          <a:xfrm>
            <a:off x="3808051" y="2462920"/>
            <a:ext cx="2045698" cy="399177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91D948F-E9BE-4A4C-A0A2-1395654567D0}"/>
              </a:ext>
            </a:extLst>
          </p:cNvPr>
          <p:cNvSpPr/>
          <p:nvPr/>
        </p:nvSpPr>
        <p:spPr bwMode="auto">
          <a:xfrm>
            <a:off x="3551689" y="235489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5864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25BA6-4ED2-3AE7-3064-58D5D860C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818FF1-564D-E0FC-A5ED-884DF0D1C10A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064DCE3-E142-6746-E925-3E93DC673572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미팅메모 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2.2 </a:t>
                      </a:r>
                      <a:r>
                        <a:rPr lang="ko-KR" altLang="en-US" sz="1200" b="1"/>
                        <a:t>미팅메모 상세 페이지 수정</a:t>
                      </a:r>
                      <a:r>
                        <a:rPr lang="en-US" altLang="ko-KR" sz="1200" b="1"/>
                        <a:t>_</a:t>
                      </a:r>
                      <a:r>
                        <a:rPr lang="ko-KR" altLang="en-US" sz="1200" b="1"/>
                        <a:t>관련정보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B0333F5-9334-37C9-F922-E7DBB37958E8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049FD6-9640-9B24-0201-47CEF6DE9907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각 미팅메모 상세 페이지에서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자세히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클릭 시 관련정보에 해당하는 영역 정보 수정 가능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정보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참석자 정보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선물 내역 등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수정 필요한 영역의 상세 정보를 우측에서 좌측으로 슬라이딩 시 수정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/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삭제 가능</a:t>
            </a: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49EAE-3C8B-B690-B1C1-4A2A97B69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15" y="1944944"/>
            <a:ext cx="2045698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AFB1F4-C60A-1286-6B0E-25B0FB77C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301" y="1954161"/>
            <a:ext cx="2043918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5F7946E9-8DD5-AC78-C680-1997096F9919}"/>
              </a:ext>
            </a:extLst>
          </p:cNvPr>
          <p:cNvSpPr/>
          <p:nvPr/>
        </p:nvSpPr>
        <p:spPr bwMode="gray">
          <a:xfrm>
            <a:off x="2552880" y="2763398"/>
            <a:ext cx="305076" cy="29745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65D1E4C-80E6-D6B8-D45F-A896A2C5D45C}"/>
              </a:ext>
            </a:extLst>
          </p:cNvPr>
          <p:cNvSpPr/>
          <p:nvPr/>
        </p:nvSpPr>
        <p:spPr bwMode="auto">
          <a:xfrm>
            <a:off x="2296518" y="265536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DC5933A7-F634-5551-4AF9-7C64106D7404}"/>
              </a:ext>
            </a:extLst>
          </p:cNvPr>
          <p:cNvSpPr/>
          <p:nvPr/>
        </p:nvSpPr>
        <p:spPr bwMode="gray">
          <a:xfrm>
            <a:off x="933115" y="4937214"/>
            <a:ext cx="2045698" cy="119688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A56B39-4C54-DF02-E8D3-197FE85E35E0}"/>
              </a:ext>
            </a:extLst>
          </p:cNvPr>
          <p:cNvSpPr/>
          <p:nvPr/>
        </p:nvSpPr>
        <p:spPr bwMode="auto">
          <a:xfrm>
            <a:off x="676753" y="484823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588A2B3D-789B-A15E-B1E7-91629D3881F5}"/>
              </a:ext>
            </a:extLst>
          </p:cNvPr>
          <p:cNvSpPr/>
          <p:nvPr/>
        </p:nvSpPr>
        <p:spPr bwMode="gray">
          <a:xfrm>
            <a:off x="3841301" y="2769016"/>
            <a:ext cx="2045698" cy="53244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0973CB9-E8B4-2ECF-D14B-214B258AF7FF}"/>
              </a:ext>
            </a:extLst>
          </p:cNvPr>
          <p:cNvSpPr/>
          <p:nvPr/>
        </p:nvSpPr>
        <p:spPr bwMode="auto">
          <a:xfrm>
            <a:off x="3584939" y="268003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6350056D-2D24-FF31-A7FF-1EC311008FD4}"/>
              </a:ext>
            </a:extLst>
          </p:cNvPr>
          <p:cNvSpPr/>
          <p:nvPr/>
        </p:nvSpPr>
        <p:spPr bwMode="gray">
          <a:xfrm>
            <a:off x="4489762" y="3310998"/>
            <a:ext cx="1160267" cy="38510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69A1BD9-96DE-3F51-0FD3-D28595A3E79A}"/>
              </a:ext>
            </a:extLst>
          </p:cNvPr>
          <p:cNvSpPr/>
          <p:nvPr/>
        </p:nvSpPr>
        <p:spPr bwMode="auto">
          <a:xfrm>
            <a:off x="4235581" y="318391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3884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1E8FC-D471-24E7-C24C-41B6FEE7B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00BD2-F204-D971-825D-23843F146ECE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240A71C-8510-FE2C-939A-0F561BD50300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미팅메모 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2.2 </a:t>
                      </a:r>
                      <a:r>
                        <a:rPr lang="ko-KR" altLang="en-US" sz="1200" b="1"/>
                        <a:t>미팅메모 상세 페이지 수정</a:t>
                      </a:r>
                      <a:r>
                        <a:rPr lang="en-US" altLang="ko-KR" sz="1200" b="1"/>
                        <a:t>_</a:t>
                      </a:r>
                      <a:r>
                        <a:rPr lang="ko-KR" altLang="en-US" sz="1200" b="1"/>
                        <a:t>민감정보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E1BACC2-9707-3D8B-07BD-4B4E2C67E7B5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민감정보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’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탭 클릭     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        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연필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아이콘 클릭 시 민감정보 수정 가능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'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민감정보 공유 추가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＇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 시 공유 대상 추가 가능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수정하고자 하는 대상을 우측에서 좌측으로 슬라이딩 후 편집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※ 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모바일 환경에서는 민감정보 파일 신규 업로드 또는 미리보기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rgbClr val="0000FF"/>
                </a:solidFill>
                <a:cs typeface="Arial" panose="020B0604020202020204" pitchFamily="34" charset="0"/>
              </a:rPr>
              <a:t>상세 조회가 불가합니다</a:t>
            </a:r>
            <a:r>
              <a:rPr lang="en-US" altLang="ko-KR" sz="1200" b="1">
                <a:solidFill>
                  <a:srgbClr val="0000FF"/>
                </a:solidFill>
                <a:cs typeface="Arial" panose="020B0604020202020204" pitchFamily="34" charset="0"/>
              </a:rPr>
              <a:t>. 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C2CCF7B-4012-3978-BA5F-EE416D096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136" y="2332454"/>
            <a:ext cx="211723" cy="244296"/>
          </a:xfrm>
          <a:prstGeom prst="rect">
            <a:avLst/>
          </a:prstGeom>
        </p:spPr>
      </p:pic>
      <p:sp>
        <p:nvSpPr>
          <p:cNvPr id="4" name="직사각형 4">
            <a:extLst>
              <a:ext uri="{FF2B5EF4-FFF2-40B4-BE49-F238E27FC236}">
                <a16:creationId xmlns:a16="http://schemas.microsoft.com/office/drawing/2014/main" id="{D7785C14-87E6-E54B-2636-71219A8D32FF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ECEE5-1BEE-ABB4-D7AE-A8F348D50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825" y="1954161"/>
            <a:ext cx="2043918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8865A9-7E8F-2E38-ADEB-5632C21F6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3" y="1954161"/>
            <a:ext cx="2006532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699B6CB3-4E8E-B941-F084-BBF4BDBAEF55}"/>
              </a:ext>
            </a:extLst>
          </p:cNvPr>
          <p:cNvSpPr/>
          <p:nvPr/>
        </p:nvSpPr>
        <p:spPr bwMode="gray">
          <a:xfrm>
            <a:off x="256362" y="5113162"/>
            <a:ext cx="2021177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FA36F47-6E39-73E0-6BB9-6AC8CDEBAEB2}"/>
              </a:ext>
            </a:extLst>
          </p:cNvPr>
          <p:cNvSpPr/>
          <p:nvPr/>
        </p:nvSpPr>
        <p:spPr bwMode="auto">
          <a:xfrm>
            <a:off x="0" y="502418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1DF3F3-BA43-C12F-FB56-054B09CC0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963" y="1944944"/>
            <a:ext cx="2071021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5F68C9EE-D075-A5DF-D943-6C929D88506A}"/>
              </a:ext>
            </a:extLst>
          </p:cNvPr>
          <p:cNvSpPr/>
          <p:nvPr/>
        </p:nvSpPr>
        <p:spPr bwMode="gray">
          <a:xfrm>
            <a:off x="4000501" y="3505200"/>
            <a:ext cx="314220" cy="20743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02C989A-C3C9-4887-BB80-0D05D7D3050D}"/>
              </a:ext>
            </a:extLst>
          </p:cNvPr>
          <p:cNvSpPr/>
          <p:nvPr/>
        </p:nvSpPr>
        <p:spPr bwMode="auto">
          <a:xfrm>
            <a:off x="3750152" y="337920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화살표: 오각형 66">
            <a:extLst>
              <a:ext uri="{FF2B5EF4-FFF2-40B4-BE49-F238E27FC236}">
                <a16:creationId xmlns:a16="http://schemas.microsoft.com/office/drawing/2014/main" id="{6EBC85DA-60FB-35C7-F53B-117425ABB4A6}"/>
              </a:ext>
            </a:extLst>
          </p:cNvPr>
          <p:cNvSpPr/>
          <p:nvPr/>
        </p:nvSpPr>
        <p:spPr bwMode="gray">
          <a:xfrm>
            <a:off x="2337143" y="3879948"/>
            <a:ext cx="2013563" cy="20743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7AD6637-5E21-6FF4-6DA3-22E8155FDC11}"/>
              </a:ext>
            </a:extLst>
          </p:cNvPr>
          <p:cNvSpPr/>
          <p:nvPr/>
        </p:nvSpPr>
        <p:spPr bwMode="auto">
          <a:xfrm>
            <a:off x="2088376" y="375394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" name="화살표: 오각형 66">
            <a:extLst>
              <a:ext uri="{FF2B5EF4-FFF2-40B4-BE49-F238E27FC236}">
                <a16:creationId xmlns:a16="http://schemas.microsoft.com/office/drawing/2014/main" id="{92246615-EB23-CBD5-BC56-30FD8A7B834A}"/>
              </a:ext>
            </a:extLst>
          </p:cNvPr>
          <p:cNvSpPr/>
          <p:nvPr/>
        </p:nvSpPr>
        <p:spPr bwMode="gray">
          <a:xfrm>
            <a:off x="4404963" y="2848934"/>
            <a:ext cx="2049070" cy="108806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56BAF10-BE62-D0D4-5829-C875341F71D4}"/>
              </a:ext>
            </a:extLst>
          </p:cNvPr>
          <p:cNvSpPr/>
          <p:nvPr/>
        </p:nvSpPr>
        <p:spPr bwMode="auto">
          <a:xfrm>
            <a:off x="4154614" y="272293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15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FB4FB-5AEE-5B71-2EF9-B5CFFA144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53EB7-9A5B-2987-BB1A-9029D7FA653A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4EECFCE-B5A7-EC6F-1899-6D7AA972D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540885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레코드 유형 선택</a:t>
                      </a:r>
                      <a:r>
                        <a:rPr lang="en-US" altLang="ko-KR" sz="1200" b="1"/>
                        <a:t>_1.1.1 </a:t>
                      </a:r>
                      <a:r>
                        <a:rPr lang="ko-KR" altLang="en-US" sz="1200" b="1" err="1"/>
                        <a:t>클로바노트</a:t>
                      </a:r>
                      <a:r>
                        <a:rPr lang="ko-KR" altLang="en-US" sz="1200" b="1"/>
                        <a:t> 활용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947FD96-6AEB-67F6-D38E-9185D987B365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7C16BF-A0D2-7BF7-291F-5E465A69B822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요약 및 전문 확인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상세보기를 클릭한 회의록의 요약 및 전문 내용 확인</a:t>
            </a:r>
            <a:endParaRPr lang="en-US" altLang="ko-KR" sz="1200" b="1" u="sng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불러오기 클릭 시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요약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에 생성된 내용이 우측 미팅메모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일반정보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란에 복사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저장 클릭 시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좌측 화면에 띄워져 있는 회의록의 요약 및 전문도 함께 저장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관련 상세 사항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P.29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참고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F6BDBD-4F22-2B09-DC43-15F6449CC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5" y="1844675"/>
            <a:ext cx="6244662" cy="2628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F096A1D5-B7E8-7F96-2608-EAAFB603E240}"/>
              </a:ext>
            </a:extLst>
          </p:cNvPr>
          <p:cNvGrpSpPr/>
          <p:nvPr/>
        </p:nvGrpSpPr>
        <p:grpSpPr>
          <a:xfrm>
            <a:off x="6827289" y="4525816"/>
            <a:ext cx="2660073" cy="1265619"/>
            <a:chOff x="6694285" y="4802621"/>
            <a:chExt cx="2926080" cy="139218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CF502-C5D2-01E4-BEBF-13E7FB76FB29}"/>
                </a:ext>
              </a:extLst>
            </p:cNvPr>
            <p:cNvSpPr/>
            <p:nvPr/>
          </p:nvSpPr>
          <p:spPr bwMode="auto">
            <a:xfrm>
              <a:off x="6694285" y="4802621"/>
              <a:ext cx="2926080" cy="324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F2F9F59-1868-0B3E-E318-E13D4A3DB137}"/>
                </a:ext>
              </a:extLst>
            </p:cNvPr>
            <p:cNvSpPr/>
            <p:nvPr/>
          </p:nvSpPr>
          <p:spPr bwMode="auto">
            <a:xfrm>
              <a:off x="6694285" y="5186691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클로바노트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회의록의 요약 내용이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왜 미팅메모 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요약란이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아닌 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일반정보란에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복사 되나요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클로바노트에서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30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분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 1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시간 이상 녹음 시 생성되는 요약의 분량이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다수의 미팅메모 작성자분들이 </a:t>
              </a:r>
              <a:r>
                <a:rPr kumimoji="1" lang="ko-KR" altLang="en-US" sz="1100" b="0" i="0" u="none" strike="noStrike" cap="none" normalizeH="0" baseline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일반정보란에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작성하시는 내용 및 분량과 가장 흡사하여 위와 같이 설계 하였습니다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08B25D0-AA24-EFBE-C929-ED1D16344B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710"/>
          <a:stretch>
            <a:fillRect/>
          </a:stretch>
        </p:blipFill>
        <p:spPr>
          <a:xfrm>
            <a:off x="420068" y="5277134"/>
            <a:ext cx="5930166" cy="316801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A727BE13-147A-5257-C974-B14143FF5E1D}"/>
              </a:ext>
            </a:extLst>
          </p:cNvPr>
          <p:cNvGrpSpPr/>
          <p:nvPr/>
        </p:nvGrpSpPr>
        <p:grpSpPr>
          <a:xfrm>
            <a:off x="420069" y="2600910"/>
            <a:ext cx="5930166" cy="2734203"/>
            <a:chOff x="3127534" y="2889159"/>
            <a:chExt cx="6390593" cy="2946491"/>
          </a:xfrm>
          <a:effectLst/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F152705-2B82-C335-BEA1-5DDC85A18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216"/>
            <a:stretch>
              <a:fillRect/>
            </a:stretch>
          </p:blipFill>
          <p:spPr>
            <a:xfrm>
              <a:off x="3127534" y="2889159"/>
              <a:ext cx="6390593" cy="2946491"/>
            </a:xfrm>
            <a:prstGeom prst="rect">
              <a:avLst/>
            </a:prstGeom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BCE005F-E35C-59D7-AE1A-8246376F77E2}"/>
                </a:ext>
              </a:extLst>
            </p:cNvPr>
            <p:cNvGrpSpPr/>
            <p:nvPr/>
          </p:nvGrpSpPr>
          <p:grpSpPr>
            <a:xfrm>
              <a:off x="3225953" y="3329610"/>
              <a:ext cx="2978095" cy="2385982"/>
              <a:chOff x="3225953" y="3329610"/>
              <a:chExt cx="2978095" cy="2385982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85BAB8BB-FBE9-F8D6-2873-2EA0A8DF5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2996" b="3877"/>
              <a:stretch>
                <a:fillRect/>
              </a:stretch>
            </p:blipFill>
            <p:spPr>
              <a:xfrm>
                <a:off x="3345265" y="4417363"/>
                <a:ext cx="322271" cy="155698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96B87187-0C81-8E8A-BAF1-6F9B6F0B8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4704" y="3592600"/>
                <a:ext cx="2959344" cy="1691054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4ECCCDE-D40E-360D-E514-5A38FC860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7772" y="3537867"/>
                <a:ext cx="438084" cy="152377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5CBEBEAE-80F0-8B2E-3F8C-02B3CEBDB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53805" y="4270495"/>
                <a:ext cx="438085" cy="129574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DE5C0D0-78C7-7D7E-605A-FAA3C48259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53805" y="4850093"/>
                <a:ext cx="517079" cy="141022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A7106BCA-FC24-31DD-AF1D-02DC1128C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67968" y="5283654"/>
                <a:ext cx="2817866" cy="431938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B4490D30-342F-081B-506F-23638208E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 t="31595" r="57211" b="21058"/>
              <a:stretch>
                <a:fillRect/>
              </a:stretch>
            </p:blipFill>
            <p:spPr>
              <a:xfrm>
                <a:off x="3225954" y="5306250"/>
                <a:ext cx="2959344" cy="76675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E221867E-4C64-FAAA-F228-EE3352B43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67968" y="5387351"/>
                <a:ext cx="187895" cy="110527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DA1774D0-D8D8-96FF-C316-1A384DBBA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38661" y="3329610"/>
                <a:ext cx="2804680" cy="135361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5DE0902C-69F8-DBF5-15C9-C880A40A5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7361"/>
              <a:stretch>
                <a:fillRect/>
              </a:stretch>
            </p:blipFill>
            <p:spPr>
              <a:xfrm>
                <a:off x="3225953" y="3347196"/>
                <a:ext cx="282571" cy="176325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E57FAE80-5D8A-0ADC-1300-859410993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84888" y="3537274"/>
                <a:ext cx="469167" cy="135361"/>
              </a:xfrm>
              <a:prstGeom prst="rect">
                <a:avLst/>
              </a:prstGeom>
            </p:spPr>
          </p:pic>
        </p:grp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8BA1B01-967A-F2A6-AAB1-CCAEFEB2E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631408" y="3387568"/>
              <a:ext cx="469168" cy="117525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E838530B-18BD-8623-912A-D37CA3C7C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b="36933"/>
            <a:stretch>
              <a:fillRect/>
            </a:stretch>
          </p:blipFill>
          <p:spPr>
            <a:xfrm>
              <a:off x="3267969" y="5505877"/>
              <a:ext cx="2936079" cy="272082"/>
            </a:xfrm>
            <a:prstGeom prst="rect">
              <a:avLst/>
            </a:prstGeom>
          </p:spPr>
        </p:pic>
      </p:grp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9B138BAC-E7FE-94C8-6FC9-E6C92F5DCFDC}"/>
              </a:ext>
            </a:extLst>
          </p:cNvPr>
          <p:cNvSpPr/>
          <p:nvPr/>
        </p:nvSpPr>
        <p:spPr bwMode="gray">
          <a:xfrm>
            <a:off x="427104" y="3009627"/>
            <a:ext cx="2949402" cy="2332907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4F30853-46D7-4CEE-57AB-83DB08D494E4}"/>
              </a:ext>
            </a:extLst>
          </p:cNvPr>
          <p:cNvSpPr/>
          <p:nvPr/>
        </p:nvSpPr>
        <p:spPr bwMode="auto">
          <a:xfrm>
            <a:off x="188219" y="289148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4DC595DD-F49D-D552-86B6-F8946FC1E46A}"/>
              </a:ext>
            </a:extLst>
          </p:cNvPr>
          <p:cNvSpPr/>
          <p:nvPr/>
        </p:nvSpPr>
        <p:spPr bwMode="gray">
          <a:xfrm>
            <a:off x="2714202" y="3053002"/>
            <a:ext cx="459210" cy="13906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594DDDA-090C-7C02-7638-EF93F2705B05}"/>
              </a:ext>
            </a:extLst>
          </p:cNvPr>
          <p:cNvSpPr/>
          <p:nvPr/>
        </p:nvSpPr>
        <p:spPr bwMode="auto">
          <a:xfrm>
            <a:off x="2458684" y="292828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880F3E91-107F-AD3D-2A7C-63ECC5445790}"/>
              </a:ext>
            </a:extLst>
          </p:cNvPr>
          <p:cNvSpPr/>
          <p:nvPr/>
        </p:nvSpPr>
        <p:spPr bwMode="gray">
          <a:xfrm>
            <a:off x="5983826" y="5361199"/>
            <a:ext cx="287677" cy="1731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A5AA507-84C9-7AEB-0917-889476FD4A31}"/>
              </a:ext>
            </a:extLst>
          </p:cNvPr>
          <p:cNvSpPr/>
          <p:nvPr/>
        </p:nvSpPr>
        <p:spPr bwMode="auto">
          <a:xfrm>
            <a:off x="5733943" y="523607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111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C6A0A-F09F-CBB8-77D4-3D3DA5A8A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880BF-F193-69E9-ED3C-7F302352633F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</a:t>
            </a:r>
            <a:r>
              <a:rPr kumimoji="0" lang="ko-KR" altLang="en-US" sz="2000" spc="-70"/>
              <a:t>미팅메모 저장 </a:t>
            </a:r>
            <a:r>
              <a:rPr kumimoji="0" lang="en-US" altLang="ko-KR" sz="2000" spc="-70"/>
              <a:t>/ </a:t>
            </a:r>
            <a:r>
              <a:rPr kumimoji="0" lang="ko-KR" altLang="en-US" sz="2000" spc="-70"/>
              <a:t>제출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93C8AE-81FE-E70A-3136-0E6D2B6564E9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임시저장 및 제출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작성 정보 수정 및 제출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 err="1"/>
                        <a:t>리스트뷰</a:t>
                      </a:r>
                      <a:r>
                        <a:rPr lang="ko-KR" altLang="en-US" sz="1200" b="1"/>
                        <a:t> 필터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E0556FAE-3291-034D-FC6B-A337D641CEDE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리스트뷰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필터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_My Meeting Memo (Draft)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선택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사용자가 임시저장한 전체 미팅메모 리스트 업로드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수정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및 제출이 필요한 미팅메모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클릭 시 미팅메모 상세 화면으로 이동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필요 시 작성한 미팅메모 정보 수정 후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작성 완료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B14C25-CD47-6377-2D5D-2D20D7C600EE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9CC2FC-BDD6-B53C-44CE-97BC5F0CA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005" y="1963379"/>
            <a:ext cx="2043918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AA9D32-5EAB-708D-2A9C-047D8BC99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937" y="1954161"/>
            <a:ext cx="2043918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879E93-5084-C9BA-45B0-1A51D622F5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14"/>
          <a:stretch>
            <a:fillRect/>
          </a:stretch>
        </p:blipFill>
        <p:spPr>
          <a:xfrm>
            <a:off x="288073" y="1963379"/>
            <a:ext cx="2043918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2F43D9CC-3EE4-6CDC-0BCB-190830817D29}"/>
              </a:ext>
            </a:extLst>
          </p:cNvPr>
          <p:cNvSpPr/>
          <p:nvPr/>
        </p:nvSpPr>
        <p:spPr bwMode="gray">
          <a:xfrm>
            <a:off x="255261" y="3612615"/>
            <a:ext cx="2072497" cy="26223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589FC07-2ACD-B8F5-B9D3-D8DCE3A06BF0}"/>
              </a:ext>
            </a:extLst>
          </p:cNvPr>
          <p:cNvSpPr/>
          <p:nvPr/>
        </p:nvSpPr>
        <p:spPr bwMode="auto">
          <a:xfrm>
            <a:off x="-3090" y="346089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7DCC8B8-FC0C-4E4A-861D-45D0A8954C1E}"/>
              </a:ext>
            </a:extLst>
          </p:cNvPr>
          <p:cNvGrpSpPr/>
          <p:nvPr/>
        </p:nvGrpSpPr>
        <p:grpSpPr>
          <a:xfrm>
            <a:off x="6827289" y="5054230"/>
            <a:ext cx="2660073" cy="1253412"/>
            <a:chOff x="6694285" y="5114780"/>
            <a:chExt cx="2926080" cy="137875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1248375-2D2C-2617-6015-0948491278E7}"/>
                </a:ext>
              </a:extLst>
            </p:cNvPr>
            <p:cNvSpPr/>
            <p:nvPr/>
          </p:nvSpPr>
          <p:spPr bwMode="auto">
            <a:xfrm>
              <a:off x="6694285" y="5114780"/>
              <a:ext cx="2926080" cy="324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8B23C87-2B88-E79F-C59F-B79E873BE5A9}"/>
                </a:ext>
              </a:extLst>
            </p:cNvPr>
            <p:cNvSpPr/>
            <p:nvPr/>
          </p:nvSpPr>
          <p:spPr bwMode="auto">
            <a:xfrm>
              <a:off x="6694285" y="5485423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이메일 발송 버튼이 어디에 있나요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이메일 발송은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‘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작성 완료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’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후 가능합니다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작성 완료 후 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‘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이메일 발송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’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버튼이 기존 작성 완료 버튼과 동일한 자리에 생성됩니다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kumimoji="1" lang="en-US" sz="11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A88323E1-F6E9-151A-AF94-A3E4C7FAE478}"/>
              </a:ext>
            </a:extLst>
          </p:cNvPr>
          <p:cNvSpPr/>
          <p:nvPr/>
        </p:nvSpPr>
        <p:spPr bwMode="gray">
          <a:xfrm>
            <a:off x="2343426" y="3215172"/>
            <a:ext cx="2072497" cy="77350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E80A481-0489-77BB-7786-28121E873782}"/>
              </a:ext>
            </a:extLst>
          </p:cNvPr>
          <p:cNvSpPr/>
          <p:nvPr/>
        </p:nvSpPr>
        <p:spPr bwMode="auto">
          <a:xfrm>
            <a:off x="2085075" y="308462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BA32239C-6EB7-3A0A-EE25-86B0883661C6}"/>
              </a:ext>
            </a:extLst>
          </p:cNvPr>
          <p:cNvSpPr/>
          <p:nvPr/>
        </p:nvSpPr>
        <p:spPr bwMode="gray">
          <a:xfrm>
            <a:off x="4514465" y="2468032"/>
            <a:ext cx="394472" cy="36618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CE17E02-B9F5-19F6-5C22-8E4A7DFDBFBB}"/>
              </a:ext>
            </a:extLst>
          </p:cNvPr>
          <p:cNvSpPr/>
          <p:nvPr/>
        </p:nvSpPr>
        <p:spPr bwMode="auto">
          <a:xfrm>
            <a:off x="4264153" y="233863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227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8A6F6-285D-AD3F-7951-D393CF98A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E6C73-E641-F441-461C-B2BD4055E499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</a:t>
            </a:r>
            <a:r>
              <a:rPr kumimoji="0" lang="ko-KR" altLang="en-US" sz="2000" spc="-70"/>
              <a:t>미팅메모 저장 </a:t>
            </a:r>
            <a:r>
              <a:rPr kumimoji="0" lang="en-US" altLang="ko-KR" sz="2000" spc="-70"/>
              <a:t>/ </a:t>
            </a:r>
            <a:r>
              <a:rPr kumimoji="0" lang="ko-KR" altLang="en-US" sz="2000" spc="-70"/>
              <a:t>제출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4BC0A50-FEC7-604B-0015-AA1C83C33345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이메일 및 알림 메시지 발송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2.1 </a:t>
                      </a:r>
                      <a:r>
                        <a:rPr lang="ko-KR" altLang="en-US" sz="1200" b="1"/>
                        <a:t>수신</a:t>
                      </a:r>
                      <a:r>
                        <a:rPr lang="en-US" altLang="ko-KR" sz="1200" b="1"/>
                        <a:t>/</a:t>
                      </a:r>
                      <a:r>
                        <a:rPr lang="ko-KR" altLang="en-US" sz="1200" b="1"/>
                        <a:t>참조인 설정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이메일 발송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664639AA-71FF-2260-7F48-700778A2A28C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이메일 발송 버튼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이메일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알림 메시지 수신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참조인 설정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조직도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모달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활용하여 부서 단위 등록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수신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참조인 합산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1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회 발송 시 최대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100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명까지 발송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(1)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수신인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참석자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_P-Int’l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에 등록한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임직원 자동 업로드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(2)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참조인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참석자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_P-Int’l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중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공유 대상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'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에만 등록된 조직원 자동 업로드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예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참석자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_P-Int’l : A, B, C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공유 대상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A, B, C, D, E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=&gt;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참석자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‘D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E’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는 참조인에 업로드 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※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알림 메시지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(Notification)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세일즈포스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화면 우측 상단에 노출되는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'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벨 알림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'</a:t>
            </a: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EEEB1F-2268-382D-1A9B-EE6B61CF7A3A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6E596-68FC-6108-341A-6734EA03E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76" y="1963379"/>
            <a:ext cx="2043918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390AD-2CF1-7DFB-2F6E-30E51F833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144" y="1963379"/>
            <a:ext cx="2043918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B705166A-012F-EA6C-7766-C7BDB303A592}"/>
              </a:ext>
            </a:extLst>
          </p:cNvPr>
          <p:cNvSpPr/>
          <p:nvPr/>
        </p:nvSpPr>
        <p:spPr bwMode="gray">
          <a:xfrm>
            <a:off x="1618865" y="2468032"/>
            <a:ext cx="394472" cy="36618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0C7350C-88FB-24F4-033F-232D37420922}"/>
              </a:ext>
            </a:extLst>
          </p:cNvPr>
          <p:cNvSpPr/>
          <p:nvPr/>
        </p:nvSpPr>
        <p:spPr bwMode="auto">
          <a:xfrm>
            <a:off x="1368553" y="233863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ACDE2A2C-473B-E0E1-D931-13341DDD557D}"/>
              </a:ext>
            </a:extLst>
          </p:cNvPr>
          <p:cNvSpPr/>
          <p:nvPr/>
        </p:nvSpPr>
        <p:spPr bwMode="gray">
          <a:xfrm>
            <a:off x="3702844" y="2749127"/>
            <a:ext cx="1905476" cy="42762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59F4611-3C4B-0655-7E2B-2605E50C6F31}"/>
              </a:ext>
            </a:extLst>
          </p:cNvPr>
          <p:cNvSpPr/>
          <p:nvPr/>
        </p:nvSpPr>
        <p:spPr bwMode="auto">
          <a:xfrm>
            <a:off x="3452532" y="261972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5659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D1875-2590-6AD5-1225-EBD04CB3B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ECB3E-5417-93E6-2341-017B6386AB22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</a:t>
            </a:r>
            <a:r>
              <a:rPr kumimoji="0" lang="ko-KR" altLang="en-US" sz="2000" spc="-70"/>
              <a:t>미팅메모 저장 </a:t>
            </a:r>
            <a:r>
              <a:rPr kumimoji="0" lang="en-US" altLang="ko-KR" sz="2000" spc="-70"/>
              <a:t>/ </a:t>
            </a:r>
            <a:r>
              <a:rPr kumimoji="0" lang="ko-KR" altLang="en-US" sz="2000" spc="-70"/>
              <a:t>제출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552A9EA-D4E4-2F37-20F8-1E85F6893E7F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이메일 및 알림 메시지 발송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2.1 </a:t>
                      </a:r>
                      <a:r>
                        <a:rPr lang="ko-KR" altLang="en-US" sz="1200" b="1"/>
                        <a:t>수신</a:t>
                      </a:r>
                      <a:r>
                        <a:rPr lang="en-US" altLang="ko-KR" sz="1200" b="1"/>
                        <a:t>/</a:t>
                      </a:r>
                      <a:r>
                        <a:rPr lang="ko-KR" altLang="en-US" sz="1200" b="1"/>
                        <a:t>참조인 설정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이메일 발송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EA83618-02DB-DA6D-4250-32D7BE840CFF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발송 타입 선택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복수 선택 가능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이메일은 필수 선택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알림 메시지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(Notification)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는 필요 시 선택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이메일 및 알림 메시지 동시 발송 가능</a:t>
            </a:r>
            <a:br>
              <a:rPr lang="en-US" altLang="ko-KR" sz="12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'Send’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 시 발송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※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알림 메시지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(Notification)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선택한 수신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참조인 중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, CRM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사용자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세일즈포스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계정 보유자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에게만 발송</a:t>
            </a: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8BCDE6-AD1C-DE3D-41D6-23662B4F8ED6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E58E0-1825-498B-1C8B-52158C31A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20" y="1954161"/>
            <a:ext cx="2043918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7510B848-A565-DE92-1A3A-9B8FA65E896F}"/>
              </a:ext>
            </a:extLst>
          </p:cNvPr>
          <p:cNvSpPr/>
          <p:nvPr/>
        </p:nvSpPr>
        <p:spPr bwMode="gray">
          <a:xfrm>
            <a:off x="3977572" y="6061125"/>
            <a:ext cx="394472" cy="36618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6FD3ED3-BD25-D264-5F78-DFC55EDAD0E9}"/>
              </a:ext>
            </a:extLst>
          </p:cNvPr>
          <p:cNvSpPr/>
          <p:nvPr/>
        </p:nvSpPr>
        <p:spPr bwMode="auto">
          <a:xfrm>
            <a:off x="3727260" y="593172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DB2E2EB5-AA1D-8CC6-1C80-D7A15A2F436D}"/>
              </a:ext>
            </a:extLst>
          </p:cNvPr>
          <p:cNvSpPr/>
          <p:nvPr/>
        </p:nvSpPr>
        <p:spPr bwMode="gray">
          <a:xfrm>
            <a:off x="2440433" y="3625352"/>
            <a:ext cx="820291" cy="58787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4165EA1-71EA-A66B-9E30-1360E17122A0}"/>
              </a:ext>
            </a:extLst>
          </p:cNvPr>
          <p:cNvSpPr/>
          <p:nvPr/>
        </p:nvSpPr>
        <p:spPr bwMode="auto">
          <a:xfrm>
            <a:off x="2190122" y="349595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712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2D634-AD69-BA30-FC42-99B5B8D4E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39493-0A75-D9D7-C977-05B42EBD991B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</a:t>
            </a:r>
            <a:r>
              <a:rPr kumimoji="0" lang="ko-KR" altLang="en-US" sz="2000" spc="-70"/>
              <a:t>미팅메모 저장 </a:t>
            </a:r>
            <a:r>
              <a:rPr kumimoji="0" lang="en-US" altLang="ko-KR" sz="2000" spc="-70"/>
              <a:t>/ </a:t>
            </a:r>
            <a:r>
              <a:rPr kumimoji="0" lang="ko-KR" altLang="en-US" sz="2000" spc="-70"/>
              <a:t>제출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3477D4B-6D1F-2E47-EC1E-5FC927AE7BF2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이메일 및 알림 메시지 발송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2.2 </a:t>
                      </a:r>
                      <a:r>
                        <a:rPr lang="ko-KR" altLang="en-US" sz="1200" b="1"/>
                        <a:t>발송 템플릿 및 내역 확인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EP &gt; </a:t>
                      </a:r>
                      <a:r>
                        <a:rPr lang="ko-KR" altLang="en-US" sz="1200" b="1" err="1"/>
                        <a:t>받은메일함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A7FB08C5-3DA0-17AE-DFCD-65B41C9807AC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수신된 이메일 확인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(1)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제목 템플릿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 ‘&lt;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대표거래선명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&gt;’ + 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 제목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’ + 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미팅일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+ 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작성자 부서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Lv.3’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로 구성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부서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Lv.3 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그룹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미존재시 상위 레벨 노출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(2)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그 외 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참석자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미팅일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요약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일반정보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F/up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사항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선물내역으로 확인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 </a:t>
            </a: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 시 해당 미팅메모 상세 페이지로 이동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CRM 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계정 보유자만 이동 후 조회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민감정보 작성 여부 노출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작성 시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= Y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미작성시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= N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F/up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사항 및 선물내역은 </a:t>
            </a: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미작성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시 해당 항목 자체가 노출되지 않음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AA4555-6AA3-F880-5184-F70B3760D06E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3" name="그룹 14">
            <a:extLst>
              <a:ext uri="{FF2B5EF4-FFF2-40B4-BE49-F238E27FC236}">
                <a16:creationId xmlns:a16="http://schemas.microsoft.com/office/drawing/2014/main" id="{AB3F0C1E-29EF-74CD-3F22-9C7BD0A21410}"/>
              </a:ext>
            </a:extLst>
          </p:cNvPr>
          <p:cNvGrpSpPr/>
          <p:nvPr/>
        </p:nvGrpSpPr>
        <p:grpSpPr>
          <a:xfrm>
            <a:off x="315469" y="2460680"/>
            <a:ext cx="6154421" cy="3221126"/>
            <a:chOff x="315469" y="1916833"/>
            <a:chExt cx="6154421" cy="32211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76C1A82-28DF-EE04-B6A7-3931A890B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469" y="1916833"/>
              <a:ext cx="6154421" cy="3221126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12">
              <a:extLst>
                <a:ext uri="{FF2B5EF4-FFF2-40B4-BE49-F238E27FC236}">
                  <a16:creationId xmlns:a16="http://schemas.microsoft.com/office/drawing/2014/main" id="{5D3E840D-E71E-3489-5BE2-48F93E4A2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608" y="2276872"/>
              <a:ext cx="3708412" cy="104237"/>
            </a:xfrm>
            <a:prstGeom prst="rect">
              <a:avLst/>
            </a:prstGeom>
          </p:spPr>
        </p:pic>
      </p:grp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6EC77DCD-1CFB-880A-5995-301556DFA2CB}"/>
              </a:ext>
            </a:extLst>
          </p:cNvPr>
          <p:cNvSpPr/>
          <p:nvPr/>
        </p:nvSpPr>
        <p:spPr bwMode="gray">
          <a:xfrm>
            <a:off x="1321666" y="2786855"/>
            <a:ext cx="5039720" cy="289495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EBD970A-22AB-A908-886E-B4CD4261DAFA}"/>
              </a:ext>
            </a:extLst>
          </p:cNvPr>
          <p:cNvSpPr/>
          <p:nvPr/>
        </p:nvSpPr>
        <p:spPr bwMode="auto">
          <a:xfrm>
            <a:off x="1071355" y="265745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8F5FDCEE-4D02-2351-E279-00172CF66E61}"/>
              </a:ext>
            </a:extLst>
          </p:cNvPr>
          <p:cNvSpPr/>
          <p:nvPr/>
        </p:nvSpPr>
        <p:spPr bwMode="gray">
          <a:xfrm>
            <a:off x="4675996" y="3306355"/>
            <a:ext cx="627033" cy="1294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C9A4F5A-85F4-EC23-2F83-0D7B99D78B45}"/>
              </a:ext>
            </a:extLst>
          </p:cNvPr>
          <p:cNvSpPr/>
          <p:nvPr/>
        </p:nvSpPr>
        <p:spPr bwMode="auto">
          <a:xfrm>
            <a:off x="4423996" y="317700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F579196D-28A0-2CCF-658D-DE26499B2C66}"/>
              </a:ext>
            </a:extLst>
          </p:cNvPr>
          <p:cNvSpPr/>
          <p:nvPr/>
        </p:nvSpPr>
        <p:spPr bwMode="gray">
          <a:xfrm>
            <a:off x="1321340" y="4836703"/>
            <a:ext cx="627033" cy="1294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3A7B086-158F-0525-A882-A0DBDCD1733E}"/>
              </a:ext>
            </a:extLst>
          </p:cNvPr>
          <p:cNvSpPr/>
          <p:nvPr/>
        </p:nvSpPr>
        <p:spPr bwMode="auto">
          <a:xfrm>
            <a:off x="1069340" y="470734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3CC90C45-7E01-E4C2-C355-F29AC2E3A751}"/>
              </a:ext>
            </a:extLst>
          </p:cNvPr>
          <p:cNvSpPr/>
          <p:nvPr/>
        </p:nvSpPr>
        <p:spPr bwMode="gray">
          <a:xfrm>
            <a:off x="1321340" y="4969050"/>
            <a:ext cx="1040860" cy="71275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14EE8F4-EAB0-BED5-8213-E6E8767A753D}"/>
              </a:ext>
            </a:extLst>
          </p:cNvPr>
          <p:cNvSpPr/>
          <p:nvPr/>
        </p:nvSpPr>
        <p:spPr bwMode="auto">
          <a:xfrm>
            <a:off x="1069340" y="495355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6836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4156B-26C1-3D3D-C80A-626AC9DC0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4">
            <a:extLst>
              <a:ext uri="{FF2B5EF4-FFF2-40B4-BE49-F238E27FC236}">
                <a16:creationId xmlns:a16="http://schemas.microsoft.com/office/drawing/2014/main" id="{7BEA8F68-BF74-CE01-F8D4-008B47AFE7AD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5D7A26-D57E-F421-FEF5-B4189A53D69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</a:t>
            </a:r>
            <a:r>
              <a:rPr kumimoji="0" lang="ko-KR" altLang="en-US" sz="2000" spc="-70"/>
              <a:t>미팅메모 저장 </a:t>
            </a:r>
            <a:r>
              <a:rPr kumimoji="0" lang="en-US" altLang="ko-KR" sz="2000" spc="-70"/>
              <a:t>/ </a:t>
            </a:r>
            <a:r>
              <a:rPr kumimoji="0" lang="ko-KR" altLang="en-US" sz="2000" spc="-70"/>
              <a:t>제출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0E6B9BE-0A85-384A-8027-E0E6E0256C09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이메일 및 알림 메시지 발송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2.2 </a:t>
                      </a:r>
                      <a:r>
                        <a:rPr lang="ko-KR" altLang="en-US" sz="1200" b="1"/>
                        <a:t>발송 템플릿 및 내역 확인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이메일 발송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76D9058-10D5-2D5B-4643-CD982D488676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'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이메일 발송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'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버튼 클릭 </a:t>
            </a:r>
            <a:br>
              <a:rPr lang="en-US" altLang="ko-KR" sz="120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이메일 발송 이력 확인 가능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수신자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유형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(Recipient / CC),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발송일시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확인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 b="1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이메일 수신인 검색 가능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이메일 대량 발송 후 발송 대상 검색 시 활용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 b="1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‘Send’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 시 메일 </a:t>
            </a: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재발송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가능</a:t>
            </a: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9C1D67B-5D8D-B130-1F28-3DEACA0B5568}"/>
              </a:ext>
            </a:extLst>
          </p:cNvPr>
          <p:cNvGrpSpPr/>
          <p:nvPr/>
        </p:nvGrpSpPr>
        <p:grpSpPr>
          <a:xfrm>
            <a:off x="6827289" y="5133061"/>
            <a:ext cx="2660073" cy="1253413"/>
            <a:chOff x="6694285" y="5114780"/>
            <a:chExt cx="2926080" cy="137875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751533-211E-6579-4E9A-0D09FF31E784}"/>
                </a:ext>
              </a:extLst>
            </p:cNvPr>
            <p:cNvSpPr/>
            <p:nvPr/>
          </p:nvSpPr>
          <p:spPr bwMode="auto">
            <a:xfrm>
              <a:off x="6694285" y="5114780"/>
              <a:ext cx="2926080" cy="324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22AC535-BCDE-D327-D635-28FCA6E1C223}"/>
                </a:ext>
              </a:extLst>
            </p:cNvPr>
            <p:cNvSpPr/>
            <p:nvPr/>
          </p:nvSpPr>
          <p:spPr bwMode="auto">
            <a:xfrm>
              <a:off x="6694285" y="5485423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발송 된 이메일 회수도 가능한가요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발송 완료 된 이메일 회수 불가합니다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다만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추후 회수 가능하도록 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EP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메일 연동 작업 계획에 있습니다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B4FF078-FA41-8449-95B1-00C003A86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78" y="1963379"/>
            <a:ext cx="2043918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04F10C-85F0-39F2-9237-497E20E8A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227" y="1963379"/>
            <a:ext cx="2043918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화살표: 오각형 66">
            <a:extLst>
              <a:ext uri="{FF2B5EF4-FFF2-40B4-BE49-F238E27FC236}">
                <a16:creationId xmlns:a16="http://schemas.microsoft.com/office/drawing/2014/main" id="{D28B0CCA-B4D2-5494-C41D-5EEBAB98526B}"/>
              </a:ext>
            </a:extLst>
          </p:cNvPr>
          <p:cNvSpPr/>
          <p:nvPr/>
        </p:nvSpPr>
        <p:spPr bwMode="gray">
          <a:xfrm>
            <a:off x="1428365" y="2468032"/>
            <a:ext cx="394472" cy="36618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6C351CC-CF22-F0F7-86BF-16504AD519E4}"/>
              </a:ext>
            </a:extLst>
          </p:cNvPr>
          <p:cNvSpPr/>
          <p:nvPr/>
        </p:nvSpPr>
        <p:spPr bwMode="auto">
          <a:xfrm>
            <a:off x="1178053" y="233863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6C6C5B3F-8BD1-07A3-5878-9216D414A65E}"/>
              </a:ext>
            </a:extLst>
          </p:cNvPr>
          <p:cNvSpPr/>
          <p:nvPr/>
        </p:nvSpPr>
        <p:spPr bwMode="gray">
          <a:xfrm>
            <a:off x="3942596" y="4269315"/>
            <a:ext cx="1740654" cy="180128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3E2060-9CEC-18A2-C828-6E90006BA621}"/>
              </a:ext>
            </a:extLst>
          </p:cNvPr>
          <p:cNvSpPr/>
          <p:nvPr/>
        </p:nvSpPr>
        <p:spPr bwMode="auto">
          <a:xfrm>
            <a:off x="3704984" y="412298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B27B5F8F-AE20-2D50-9219-A99B5677C281}"/>
              </a:ext>
            </a:extLst>
          </p:cNvPr>
          <p:cNvSpPr/>
          <p:nvPr/>
        </p:nvSpPr>
        <p:spPr bwMode="gray">
          <a:xfrm>
            <a:off x="4007428" y="4521705"/>
            <a:ext cx="1560189" cy="25176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B000F37-4ACA-531A-F4C7-E07F5FB2CD9F}"/>
              </a:ext>
            </a:extLst>
          </p:cNvPr>
          <p:cNvSpPr/>
          <p:nvPr/>
        </p:nvSpPr>
        <p:spPr bwMode="auto">
          <a:xfrm>
            <a:off x="3751550" y="440923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" name="화살표: 오각형 66">
            <a:extLst>
              <a:ext uri="{FF2B5EF4-FFF2-40B4-BE49-F238E27FC236}">
                <a16:creationId xmlns:a16="http://schemas.microsoft.com/office/drawing/2014/main" id="{370537F9-9407-E196-DA81-97FD834C1F99}"/>
              </a:ext>
            </a:extLst>
          </p:cNvPr>
          <p:cNvSpPr/>
          <p:nvPr/>
        </p:nvSpPr>
        <p:spPr bwMode="gray">
          <a:xfrm>
            <a:off x="5405968" y="6113786"/>
            <a:ext cx="389466" cy="25176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5989BD0-BF7A-6359-5E43-36495315FAE5}"/>
              </a:ext>
            </a:extLst>
          </p:cNvPr>
          <p:cNvSpPr/>
          <p:nvPr/>
        </p:nvSpPr>
        <p:spPr bwMode="auto">
          <a:xfrm>
            <a:off x="5152911" y="59912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5536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B5D62-94A0-B300-37CE-017F20ADF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FCB9C-5225-71B9-7084-7581B8379F13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</a:t>
            </a:r>
            <a:r>
              <a:rPr kumimoji="0" lang="ko-KR" altLang="en-US" sz="2000" spc="-70"/>
              <a:t>미팅메모 저장 </a:t>
            </a:r>
            <a:r>
              <a:rPr kumimoji="0" lang="en-US" altLang="ko-KR" sz="2000" spc="-70"/>
              <a:t>/ </a:t>
            </a:r>
            <a:r>
              <a:rPr kumimoji="0" lang="ko-KR" altLang="en-US" sz="2000" spc="-70"/>
              <a:t>제출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105E6B6-6BB5-3ED2-E866-8A90D1932269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이메일 및 알림 메시지 발송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2.2 </a:t>
                      </a:r>
                      <a:r>
                        <a:rPr lang="ko-KR" altLang="en-US" sz="1200" b="1"/>
                        <a:t>발송 템플릿 및 내역 확인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이메일 발송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3C3E9E3-DB6B-D2D7-63CB-512E05BFF4A7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세일즈포스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벨 알림 클릭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수신된 미팅메모 알림 메시지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(Notification)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확인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 알림 메시지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제목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’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클릭 시 해당 미팅메모 상세 페이지로 이동</a:t>
            </a:r>
            <a:b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(1)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제목 템플릿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작성자 부서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Lv.3 +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작성자명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+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 제목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(2)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내용 템플릿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미팅일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대표 거래선명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 유형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※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알림 메시지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(Notification)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선택한 수신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참조인 중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, CRM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사용자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세일즈포스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계정 보유자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에게만 발송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자동 필터링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)</a:t>
            </a:r>
            <a:endParaRPr lang="en-US" altLang="ko-KR" sz="120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D99CC7BF-61CE-4E2A-385D-23C607AD90DD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81770-66D4-8F4F-2DAC-2AE634AD5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093" y="1963379"/>
            <a:ext cx="2049814" cy="4442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D29833-9445-5D67-6EE3-2A2D14BE3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55" y="1963379"/>
            <a:ext cx="2043918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4C36DD29-2615-4947-7864-F584C1B4DABE}"/>
              </a:ext>
            </a:extLst>
          </p:cNvPr>
          <p:cNvSpPr/>
          <p:nvPr/>
        </p:nvSpPr>
        <p:spPr bwMode="gray">
          <a:xfrm>
            <a:off x="2818931" y="2260600"/>
            <a:ext cx="220602" cy="20871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5F18CF5-8B96-AEB6-F6D9-5194736679FE}"/>
              </a:ext>
            </a:extLst>
          </p:cNvPr>
          <p:cNvSpPr/>
          <p:nvPr/>
        </p:nvSpPr>
        <p:spPr bwMode="auto">
          <a:xfrm>
            <a:off x="2558465" y="213883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A1447520-0CCF-2E2C-2A4E-0CC3F74F4535}"/>
              </a:ext>
            </a:extLst>
          </p:cNvPr>
          <p:cNvSpPr/>
          <p:nvPr/>
        </p:nvSpPr>
        <p:spPr bwMode="gray">
          <a:xfrm>
            <a:off x="3928093" y="2469310"/>
            <a:ext cx="2043918" cy="93429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029DAE0-B96D-D5E8-471F-C478D323E3D7}"/>
              </a:ext>
            </a:extLst>
          </p:cNvPr>
          <p:cNvSpPr/>
          <p:nvPr/>
        </p:nvSpPr>
        <p:spPr bwMode="auto">
          <a:xfrm>
            <a:off x="3667627" y="234754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767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EE999-F7C2-7E2C-A54E-F7A399DFE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2FC28-3C65-509E-5CCA-1855FDEB8AE4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</a:t>
            </a:r>
            <a:r>
              <a:rPr kumimoji="0" lang="ko-KR" altLang="en-US" sz="2000" spc="-70"/>
              <a:t>미팅메모 조회</a:t>
            </a:r>
            <a:r>
              <a:rPr kumimoji="0" lang="en-US" altLang="ko-KR" sz="2000" spc="-70"/>
              <a:t>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18CA703-3E06-E90A-528E-89463924D34D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목록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미팅메모 </a:t>
                      </a:r>
                      <a:r>
                        <a:rPr lang="en-US" altLang="ko-KR" sz="1200" b="1"/>
                        <a:t>List View </a:t>
                      </a:r>
                      <a:r>
                        <a:rPr lang="ko-KR" altLang="en-US" sz="1200" b="1"/>
                        <a:t>필터 활용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 err="1"/>
                        <a:t>리스트뷰</a:t>
                      </a:r>
                      <a:r>
                        <a:rPr lang="ko-KR" altLang="en-US" sz="1200" b="1"/>
                        <a:t> 필터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027F107-4323-D0A2-5AE9-3A01BDE179C5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625A86-5198-9CD5-2154-46B54FA9D9CF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 err="1">
                <a:solidFill>
                  <a:srgbClr val="1F497D"/>
                </a:solidFill>
                <a:cs typeface="Arial" panose="020B0604020202020204" pitchFamily="34" charset="0"/>
              </a:rPr>
              <a:t>리스트뷰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 필터 명 또는 모든 목록 클릭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endParaRPr lang="ko-KR" altLang="en-US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필터 선택 시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각 필터에 설정된 조건으로 미팅메모 조회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(1) Meeting Memo (Department)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일반 사용자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소속 그룹에서 생성한 미팅메모 조회</a:t>
            </a:r>
            <a:b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실장 이상 사용자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이하 조직에서 생성한 모든 미팅메모 조회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(2) My Meeting Memo (Completed)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 후 제출 완료한 미팅메모만 조회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(3) My Meeting Memo (Draft)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제출 전 임시저장 상태의 미팅메모만 조회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3161C-D883-04D3-F320-BC16DCDB7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06" y="1963379"/>
            <a:ext cx="2043918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782208-889E-3CF7-CC97-3010A3407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648" y="1963379"/>
            <a:ext cx="2043918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04D1CCB9-BE71-64B1-EA73-971D509DF894}"/>
              </a:ext>
            </a:extLst>
          </p:cNvPr>
          <p:cNvSpPr/>
          <p:nvPr/>
        </p:nvSpPr>
        <p:spPr bwMode="gray">
          <a:xfrm>
            <a:off x="1058406" y="3205910"/>
            <a:ext cx="2043918" cy="93429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E9EC1CB-0166-8C7B-D431-5FA445CFDEE5}"/>
              </a:ext>
            </a:extLst>
          </p:cNvPr>
          <p:cNvSpPr/>
          <p:nvPr/>
        </p:nvSpPr>
        <p:spPr bwMode="auto">
          <a:xfrm>
            <a:off x="797940" y="308414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9C8D9780-0DE2-3C80-3205-D7ADF3AC2CF2}"/>
              </a:ext>
            </a:extLst>
          </p:cNvPr>
          <p:cNvSpPr/>
          <p:nvPr/>
        </p:nvSpPr>
        <p:spPr bwMode="gray">
          <a:xfrm>
            <a:off x="3684648" y="3013174"/>
            <a:ext cx="2043918" cy="130482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EE509D1-1D89-FA7E-D5A6-9D49830F8BC3}"/>
              </a:ext>
            </a:extLst>
          </p:cNvPr>
          <p:cNvSpPr/>
          <p:nvPr/>
        </p:nvSpPr>
        <p:spPr bwMode="auto">
          <a:xfrm>
            <a:off x="3424182" y="289140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4828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CCA68-BB3F-0E2B-EC77-06448017D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01E78-DE3B-843D-43E5-7F8BC66DAA5E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</a:t>
            </a:r>
            <a:r>
              <a:rPr kumimoji="0" lang="ko-KR" altLang="en-US" sz="2000" spc="-70"/>
              <a:t>미팅메모 조회</a:t>
            </a:r>
            <a:r>
              <a:rPr kumimoji="0" lang="en-US" altLang="ko-KR" sz="2000" spc="-70"/>
              <a:t>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7F37949-0362-D849-A77E-587525B1657C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미팅메모 상세 내용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2.1 </a:t>
                      </a:r>
                      <a:r>
                        <a:rPr lang="ko-KR" altLang="en-US" sz="1200" b="1"/>
                        <a:t>관련정보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DC01EBB-48CF-ACBB-09A8-0E16EBDA204F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13B220-568A-AF3B-6B02-B16AE1C0B6AC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미팅메모 상세 페이지 하단 관련정보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관련정보 조회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미팅메모의 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참석자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취급 품목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선물내역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요약 및 전문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첨부파일 클릭 시 정보 조회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A92A43-FD0A-D4D3-AB74-6790DE12B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88" y="1954161"/>
            <a:ext cx="2006532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179CCD-CEB9-F6B8-0B8E-6F8508B14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068" y="1963379"/>
            <a:ext cx="2043918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9272EB4F-FCE3-3E3D-A098-BD9527799EEC}"/>
              </a:ext>
            </a:extLst>
          </p:cNvPr>
          <p:cNvSpPr/>
          <p:nvPr/>
        </p:nvSpPr>
        <p:spPr bwMode="gray">
          <a:xfrm>
            <a:off x="1197074" y="4845014"/>
            <a:ext cx="2003645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F402110-DA26-6C5F-2AB2-27EF71A711E2}"/>
              </a:ext>
            </a:extLst>
          </p:cNvPr>
          <p:cNvSpPr/>
          <p:nvPr/>
        </p:nvSpPr>
        <p:spPr bwMode="auto">
          <a:xfrm>
            <a:off x="940474" y="472324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1EAB8D2B-5B89-AD2B-9C2C-920CC4C06B6F}"/>
              </a:ext>
            </a:extLst>
          </p:cNvPr>
          <p:cNvSpPr/>
          <p:nvPr/>
        </p:nvSpPr>
        <p:spPr bwMode="gray">
          <a:xfrm>
            <a:off x="3516097" y="2851602"/>
            <a:ext cx="2043918" cy="230459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BD8DCF9-C099-4290-DBD4-ACD13B7081B6}"/>
              </a:ext>
            </a:extLst>
          </p:cNvPr>
          <p:cNvSpPr/>
          <p:nvPr/>
        </p:nvSpPr>
        <p:spPr bwMode="auto">
          <a:xfrm>
            <a:off x="3275401" y="273830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1537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172EC-3422-4C01-3EEF-B95DC8A70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23DD2-2A3C-644A-C1FF-ACB7F1A94540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</a:t>
            </a:r>
            <a:r>
              <a:rPr kumimoji="0" lang="ko-KR" altLang="en-US" sz="2000" spc="-70"/>
              <a:t>미팅메모 조회</a:t>
            </a:r>
            <a:r>
              <a:rPr kumimoji="0" lang="en-US" altLang="ko-KR" sz="2000" spc="-70"/>
              <a:t>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3130F52-E833-3160-3880-C238548A1CB1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미팅메모 상세 내용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2.2 </a:t>
                      </a:r>
                      <a:r>
                        <a:rPr lang="ko-KR" altLang="en-US" sz="1200" b="1"/>
                        <a:t>민감정보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민감정보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78F6DB1-D8BD-AA2A-A9CE-A528BF0B0525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미팅메모 상세 페이지 하단 민감정보 클릭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민감정보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파일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공유 대상 조회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미팅메모에 작성된 민감정보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파일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제목 및 존재 유무만 확인 가능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및 민감정보 공유 대상 조회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작성된 민감정보가 없는 경우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내용에 </a:t>
            </a:r>
            <a:r>
              <a:rPr lang="en-US" altLang="ko-KR" sz="1200" i="1">
                <a:solidFill>
                  <a:schemeClr val="tx1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i="1">
                <a:solidFill>
                  <a:schemeClr val="tx1"/>
                </a:solidFill>
                <a:cs typeface="Arial" panose="020B0604020202020204" pitchFamily="34" charset="0"/>
              </a:rPr>
              <a:t>민감정보가 존재하지 않습니다</a:t>
            </a:r>
            <a:r>
              <a:rPr lang="en-US" altLang="ko-KR" sz="1200" i="1">
                <a:solidFill>
                  <a:schemeClr val="tx1"/>
                </a:solidFill>
                <a:cs typeface="Arial" panose="020B0604020202020204" pitchFamily="34" charset="0"/>
              </a:rPr>
              <a:t>”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노출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민감정보는 작성되었으나 조회 권한이 없는 경우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공유 대상에 포함되지 않은 경우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내용에 </a:t>
            </a:r>
            <a:r>
              <a:rPr lang="en-US" altLang="ko-KR" sz="1200" i="1">
                <a:solidFill>
                  <a:schemeClr val="tx1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i="1">
                <a:solidFill>
                  <a:schemeClr val="tx1"/>
                </a:solidFill>
                <a:cs typeface="Arial" panose="020B0604020202020204" pitchFamily="34" charset="0"/>
              </a:rPr>
              <a:t>민감정보 조회 권한이 없습니다</a:t>
            </a:r>
            <a:r>
              <a:rPr lang="en-US" altLang="ko-KR" sz="1200" i="1">
                <a:solidFill>
                  <a:schemeClr val="tx1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노출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조회 권한이 없는 경우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민감정보 공유 대상에 리스트업 된 임직원 목록도 확인 불가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0" eaLnBrk="1" hangingPunct="1">
              <a:lnSpc>
                <a:spcPct val="120000"/>
              </a:lnSpc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※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민감정보 파일의 경우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모바일 환경에서는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업로드 된 파일의 제목 및 존재 유무만 확인 가능합니다 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상세 조회 및 추가 업로드 불가</a:t>
            </a: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748C8F3A-E822-D1C7-7F5D-652A1C5ED576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DF889-4532-2C65-7E48-C457BBCEE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638" y="1963379"/>
            <a:ext cx="2043918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B026E5-F3C0-5A7D-063C-0BBD06F0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88" y="1954161"/>
            <a:ext cx="2006532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9B71540A-3A7F-2B9B-8C52-CBCA3050D6DD}"/>
              </a:ext>
            </a:extLst>
          </p:cNvPr>
          <p:cNvSpPr/>
          <p:nvPr/>
        </p:nvSpPr>
        <p:spPr bwMode="gray">
          <a:xfrm>
            <a:off x="1197074" y="5121857"/>
            <a:ext cx="2003645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D510C86-64C1-3C56-BECA-87DC9294EF2A}"/>
              </a:ext>
            </a:extLst>
          </p:cNvPr>
          <p:cNvSpPr/>
          <p:nvPr/>
        </p:nvSpPr>
        <p:spPr bwMode="auto">
          <a:xfrm>
            <a:off x="940474" y="500009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FA8D79F3-8906-B8FB-DD82-732D77633F21}"/>
              </a:ext>
            </a:extLst>
          </p:cNvPr>
          <p:cNvSpPr/>
          <p:nvPr/>
        </p:nvSpPr>
        <p:spPr bwMode="gray">
          <a:xfrm>
            <a:off x="3606211" y="2848338"/>
            <a:ext cx="2003645" cy="215175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EEDEBBD-78DE-6176-9020-CFFEC55ADA07}"/>
              </a:ext>
            </a:extLst>
          </p:cNvPr>
          <p:cNvSpPr/>
          <p:nvPr/>
        </p:nvSpPr>
        <p:spPr bwMode="auto">
          <a:xfrm>
            <a:off x="3349611" y="272657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5991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033C7-2E95-3A65-709C-402503F6A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FF25D-CEF1-94EF-9BF5-9CD472522120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</a:t>
            </a:r>
            <a:r>
              <a:rPr kumimoji="0" lang="ko-KR" altLang="en-US" sz="2000" spc="-70"/>
              <a:t>미팅메모 조회</a:t>
            </a:r>
            <a:r>
              <a:rPr kumimoji="0" lang="en-US" altLang="ko-KR" sz="2000" spc="-70"/>
              <a:t>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2EDBB01-A0B7-946F-539D-E4989478AC8F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</a:t>
                      </a:r>
                      <a:r>
                        <a:rPr lang="ko-KR" altLang="en-US" sz="1200" b="1"/>
                        <a:t>미팅메모 상세 내용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2.3 To-Do List </a:t>
                      </a:r>
                      <a:r>
                        <a:rPr lang="ko-KR" altLang="en-US" sz="1200" b="1"/>
                        <a:t>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상세 페이지 </a:t>
                      </a:r>
                      <a:r>
                        <a:rPr lang="en-US" altLang="ko-KR" sz="1200" b="1"/>
                        <a:t>&gt; To-Do List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7FA7E1F4-D77B-82E2-500D-931017BD090B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To-Do List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To-Do List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조회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미팅메모에서 생성한 이벤트 및 과업을 기한 기준으로 조회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진행 중인 활동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기한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시작일시가 아직 도래하지 않은 이벤트 및 과업 노출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활동 내역 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기한</a:t>
            </a: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시작일시가 경과된 이벤트 및 과업 노출</a:t>
            </a:r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6D8337F9-6627-A225-DCCE-C0593B57BC75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4878E-9507-1D8F-480B-FF739DDE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98" y="1981815"/>
            <a:ext cx="2043918" cy="4433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7B0AF1-91C8-AF74-A68D-CEC6FADB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846"/>
          <a:stretch>
            <a:fillRect/>
          </a:stretch>
        </p:blipFill>
        <p:spPr>
          <a:xfrm>
            <a:off x="4470331" y="4369275"/>
            <a:ext cx="2043918" cy="2046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C59B60-C5D5-8688-2EC5-96B3F250F4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3846"/>
          <a:stretch>
            <a:fillRect/>
          </a:stretch>
        </p:blipFill>
        <p:spPr>
          <a:xfrm>
            <a:off x="4470331" y="1981814"/>
            <a:ext cx="2043918" cy="2046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8AE3F8C-B1F2-E2AF-9312-2B139CD40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33" y="1954161"/>
            <a:ext cx="2006532" cy="4452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28525536-A7EA-47CE-3B37-C51DD750CDC6}"/>
              </a:ext>
            </a:extLst>
          </p:cNvPr>
          <p:cNvSpPr/>
          <p:nvPr/>
        </p:nvSpPr>
        <p:spPr bwMode="gray">
          <a:xfrm>
            <a:off x="280719" y="5363174"/>
            <a:ext cx="2003645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371584D-D4C7-DC44-8175-2266F6C4344D}"/>
              </a:ext>
            </a:extLst>
          </p:cNvPr>
          <p:cNvSpPr/>
          <p:nvPr/>
        </p:nvSpPr>
        <p:spPr bwMode="auto">
          <a:xfrm>
            <a:off x="24119" y="524140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화살표: 오각형 66">
            <a:extLst>
              <a:ext uri="{FF2B5EF4-FFF2-40B4-BE49-F238E27FC236}">
                <a16:creationId xmlns:a16="http://schemas.microsoft.com/office/drawing/2014/main" id="{39F5DEB8-A243-5553-FA78-277F0947AE6B}"/>
              </a:ext>
            </a:extLst>
          </p:cNvPr>
          <p:cNvSpPr/>
          <p:nvPr/>
        </p:nvSpPr>
        <p:spPr bwMode="gray">
          <a:xfrm>
            <a:off x="2398668" y="3077282"/>
            <a:ext cx="2003645" cy="466017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8F8658-1800-0132-9EA1-62C9ECE0C6AB}"/>
              </a:ext>
            </a:extLst>
          </p:cNvPr>
          <p:cNvSpPr/>
          <p:nvPr/>
        </p:nvSpPr>
        <p:spPr bwMode="auto">
          <a:xfrm>
            <a:off x="2145246" y="295234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" name="화살표: 오각형 66">
            <a:extLst>
              <a:ext uri="{FF2B5EF4-FFF2-40B4-BE49-F238E27FC236}">
                <a16:creationId xmlns:a16="http://schemas.microsoft.com/office/drawing/2014/main" id="{D022BF22-CF29-2BB5-8F30-72AF9BA4CF1F}"/>
              </a:ext>
            </a:extLst>
          </p:cNvPr>
          <p:cNvSpPr/>
          <p:nvPr/>
        </p:nvSpPr>
        <p:spPr bwMode="gray">
          <a:xfrm>
            <a:off x="4470331" y="2496502"/>
            <a:ext cx="2043918" cy="86053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1" name="화살표: 오각형 66">
            <a:extLst>
              <a:ext uri="{FF2B5EF4-FFF2-40B4-BE49-F238E27FC236}">
                <a16:creationId xmlns:a16="http://schemas.microsoft.com/office/drawing/2014/main" id="{7F6344A3-0837-84B7-A553-156F443C8734}"/>
              </a:ext>
            </a:extLst>
          </p:cNvPr>
          <p:cNvSpPr/>
          <p:nvPr/>
        </p:nvSpPr>
        <p:spPr bwMode="gray">
          <a:xfrm>
            <a:off x="4470331" y="4893493"/>
            <a:ext cx="2043918" cy="91887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cxnSp>
        <p:nvCxnSpPr>
          <p:cNvPr id="22" name="직선 화살표 연결선 3">
            <a:extLst>
              <a:ext uri="{FF2B5EF4-FFF2-40B4-BE49-F238E27FC236}">
                <a16:creationId xmlns:a16="http://schemas.microsoft.com/office/drawing/2014/main" id="{9674B73E-8177-D0A9-1722-A72AACA4F6B6}"/>
              </a:ext>
            </a:extLst>
          </p:cNvPr>
          <p:cNvCxnSpPr>
            <a:cxnSpLocks/>
            <a:stCxn id="18" idx="0"/>
            <a:endCxn id="8" idx="1"/>
          </p:cNvCxnSpPr>
          <p:nvPr/>
        </p:nvCxnSpPr>
        <p:spPr bwMode="auto">
          <a:xfrm rot="5400000" flipH="1" flipV="1">
            <a:off x="3899246" y="2506197"/>
            <a:ext cx="72330" cy="1069840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직선 화살표 연결선 3">
            <a:extLst>
              <a:ext uri="{FF2B5EF4-FFF2-40B4-BE49-F238E27FC236}">
                <a16:creationId xmlns:a16="http://schemas.microsoft.com/office/drawing/2014/main" id="{FACB9742-ADB2-DF51-C96D-96348A2BDF41}"/>
              </a:ext>
            </a:extLst>
          </p:cNvPr>
          <p:cNvCxnSpPr>
            <a:cxnSpLocks/>
            <a:stCxn id="18" idx="2"/>
            <a:endCxn id="21" idx="1"/>
          </p:cNvCxnSpPr>
          <p:nvPr/>
        </p:nvCxnSpPr>
        <p:spPr bwMode="auto">
          <a:xfrm rot="16200000" flipH="1">
            <a:off x="3030596" y="3913194"/>
            <a:ext cx="1809631" cy="1069840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5AC832C5-AEFA-D6F2-32DD-208DC7C41845}"/>
              </a:ext>
            </a:extLst>
          </p:cNvPr>
          <p:cNvSpPr/>
          <p:nvPr/>
        </p:nvSpPr>
        <p:spPr bwMode="auto">
          <a:xfrm>
            <a:off x="4212812" y="237637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AC09E04-52AB-3DF8-997C-6C86A93A7337}"/>
              </a:ext>
            </a:extLst>
          </p:cNvPr>
          <p:cNvSpPr/>
          <p:nvPr/>
        </p:nvSpPr>
        <p:spPr bwMode="auto">
          <a:xfrm>
            <a:off x="4212812" y="476924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951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AC95D-6048-B494-8594-CEAC6707A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B8B15-BF74-1D32-4037-21C4ACCFED32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</a:t>
            </a:r>
            <a:r>
              <a:rPr kumimoji="0" lang="ko-KR" altLang="en-US" sz="2000" spc="-70"/>
              <a:t>미팅메모 작성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27F6ADA-3C05-351C-70AD-F081240EC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841884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레코드 유형 선택</a:t>
                      </a:r>
                      <a:r>
                        <a:rPr lang="en-US" altLang="ko-KR" sz="1200" b="1"/>
                        <a:t>_1.1.2 Teams </a:t>
                      </a:r>
                      <a:r>
                        <a:rPr lang="ko-KR" altLang="en-US" sz="1200" b="1"/>
                        <a:t>활용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미팅메모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사용자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전사 사용자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미팅메모 메뉴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새 미팅 메모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B5DC3FC-DD22-8973-F317-5BA4D3FB7E9D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7A3D1E-1D87-15AA-67CC-9EBAF3C2A388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새로 만들기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Microsoft Teams </a:t>
            </a: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활용 미팅메모 클릭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200" b="1">
                <a:solidFill>
                  <a:srgbClr val="1F497D"/>
                </a:solidFill>
                <a:cs typeface="Arial" panose="020B0604020202020204" pitchFamily="34" charset="0"/>
              </a:rPr>
              <a:t>다음 클릭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E15CCD-CE5E-9093-6921-AE90DDA95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5" y="1844675"/>
            <a:ext cx="6244662" cy="2628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F88FD6E8-9494-F6C2-B0A6-A604D42FE280}"/>
              </a:ext>
            </a:extLst>
          </p:cNvPr>
          <p:cNvSpPr/>
          <p:nvPr/>
        </p:nvSpPr>
        <p:spPr bwMode="gray">
          <a:xfrm>
            <a:off x="5912386" y="2368086"/>
            <a:ext cx="472306" cy="171835"/>
          </a:xfrm>
          <a:prstGeom prst="homePlate">
            <a:avLst>
              <a:gd name="adj" fmla="val 0"/>
            </a:avLst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E140EB2-D1D1-7D62-498A-6F73751F7734}"/>
              </a:ext>
            </a:extLst>
          </p:cNvPr>
          <p:cNvSpPr/>
          <p:nvPr/>
        </p:nvSpPr>
        <p:spPr bwMode="auto">
          <a:xfrm>
            <a:off x="5784754" y="216689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화살표 연결선 3">
            <a:extLst>
              <a:ext uri="{FF2B5EF4-FFF2-40B4-BE49-F238E27FC236}">
                <a16:creationId xmlns:a16="http://schemas.microsoft.com/office/drawing/2014/main" id="{49AB8369-EAA3-ECCC-932F-C1062A381FD9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rot="10800000" flipV="1">
            <a:off x="3367868" y="2454004"/>
            <a:ext cx="2544519" cy="146904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0A537E7-D27B-A491-0D6A-1F8375AA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08" y="2600909"/>
            <a:ext cx="4711316" cy="1844569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313F9C1-D99E-12C8-8648-7F0F50B838CD}"/>
              </a:ext>
            </a:extLst>
          </p:cNvPr>
          <p:cNvGrpSpPr/>
          <p:nvPr/>
        </p:nvGrpSpPr>
        <p:grpSpPr>
          <a:xfrm>
            <a:off x="6827289" y="5046348"/>
            <a:ext cx="2660073" cy="1265619"/>
            <a:chOff x="6694285" y="4802621"/>
            <a:chExt cx="2926080" cy="139218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A37DA95-8719-F43D-6AC9-E836BA8CC378}"/>
                </a:ext>
              </a:extLst>
            </p:cNvPr>
            <p:cNvSpPr/>
            <p:nvPr/>
          </p:nvSpPr>
          <p:spPr bwMode="auto">
            <a:xfrm>
              <a:off x="6694285" y="4802621"/>
              <a:ext cx="2926080" cy="324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EFB4BBF-094C-7E77-8BCA-31073DA37E47}"/>
                </a:ext>
              </a:extLst>
            </p:cNvPr>
            <p:cNvSpPr/>
            <p:nvPr/>
          </p:nvSpPr>
          <p:spPr bwMode="auto">
            <a:xfrm>
              <a:off x="6694285" y="5186691"/>
              <a:ext cx="2926080" cy="100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Q. AI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솔루션을 활용하지 않고 기존처럼 미팅메모를 작성할 수는 없나요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?</a:t>
              </a: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b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A. ‘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기본 미팅 메모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‘ </a:t>
              </a:r>
              <a:r>
                <a:rPr kumimoji="1" lang="ko-KR" altLang="en-US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선택 시 기존에 사용하시던 방식의 미팅메모 생성이 가능합니다</a:t>
              </a:r>
              <a:r>
                <a:rPr kumimoji="1" lang="en-US" altLang="ko-KR" sz="1100" b="0" i="0" u="none" strike="noStrike" cap="none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24" name="화살표: 오각형 66">
            <a:extLst>
              <a:ext uri="{FF2B5EF4-FFF2-40B4-BE49-F238E27FC236}">
                <a16:creationId xmlns:a16="http://schemas.microsoft.com/office/drawing/2014/main" id="{7D45221D-30DC-AED2-195C-525645FC7DEA}"/>
              </a:ext>
            </a:extLst>
          </p:cNvPr>
          <p:cNvSpPr/>
          <p:nvPr/>
        </p:nvSpPr>
        <p:spPr bwMode="gray">
          <a:xfrm>
            <a:off x="5256528" y="4122683"/>
            <a:ext cx="375922" cy="25246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04880F-16B6-11A7-AF84-880AA945806E}"/>
              </a:ext>
            </a:extLst>
          </p:cNvPr>
          <p:cNvSpPr/>
          <p:nvPr/>
        </p:nvSpPr>
        <p:spPr bwMode="auto">
          <a:xfrm>
            <a:off x="5004528" y="400304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A6646BE-F57C-0DBF-DAA9-8BB3EA966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218" y="3454214"/>
            <a:ext cx="125785" cy="427669"/>
          </a:xfrm>
          <a:prstGeom prst="rect">
            <a:avLst/>
          </a:prstGeom>
        </p:spPr>
      </p:pic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63BE8070-0B8D-EE16-642D-6FF8FE785970}"/>
              </a:ext>
            </a:extLst>
          </p:cNvPr>
          <p:cNvSpPr/>
          <p:nvPr/>
        </p:nvSpPr>
        <p:spPr bwMode="gray">
          <a:xfrm>
            <a:off x="2610001" y="3705323"/>
            <a:ext cx="2556284" cy="275837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4F9F14-E36B-5D62-9239-DB4857814D80}"/>
              </a:ext>
            </a:extLst>
          </p:cNvPr>
          <p:cNvSpPr/>
          <p:nvPr/>
        </p:nvSpPr>
        <p:spPr bwMode="auto">
          <a:xfrm>
            <a:off x="2359422" y="358225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4296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B094C-6CF1-7380-1B29-DF90753CE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54C84-3821-3D07-923E-1A3C0A0A259B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[</a:t>
            </a:r>
            <a:r>
              <a:rPr kumimoji="0" lang="ko-KR" altLang="en-US" sz="2000" spc="-70"/>
              <a:t>참고</a:t>
            </a:r>
            <a:r>
              <a:rPr kumimoji="0" lang="en-US" altLang="ko-KR" sz="2000" spc="-70"/>
              <a:t>] Teams</a:t>
            </a:r>
            <a:r>
              <a:rPr kumimoji="0" lang="ko-KR" altLang="en-US" sz="2000" spc="-70"/>
              <a:t> 회의록 생성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002C30A-5F77-763B-463D-2AB471A59E86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레코드 유형 선택</a:t>
                      </a:r>
                      <a:r>
                        <a:rPr lang="en-US" altLang="ko-KR" sz="1200" b="1"/>
                        <a:t>_1.1.2 Teams </a:t>
                      </a:r>
                      <a:r>
                        <a:rPr lang="ko-KR" altLang="en-US" sz="1200" b="1"/>
                        <a:t>활용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C1197F4-BC19-5B58-A37F-7C44C71419D3}"/>
              </a:ext>
            </a:extLst>
          </p:cNvPr>
          <p:cNvSpPr/>
          <p:nvPr/>
        </p:nvSpPr>
        <p:spPr bwMode="auto">
          <a:xfrm>
            <a:off x="242888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C775AB-9B58-CF2B-5279-5F9FC1864B5D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'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지금 모임 시작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'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을 통해 미팅 생성 시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미팅메모에서 회의록 조회 불가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새 이벤트 또는 캘린더 화면 클릭을 통해 미팅 생성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상기 생성 방식을 통해서만 미팅메모에서 회의록 조회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참석자 초대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초대받지 못한 참석자는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 참여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(URL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공유로 참여한 경우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 시작 후 미팅 화면에서 초대받은 경우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및 회의 녹화 시에도 미팅메모에서 회의록을 조회할 수 없음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b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미팅 생성자 본인은 참석자 초대 여부와 관계없이 회의록 조회 가능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* 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지금 모임 시작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을 통해 미팅 생성 시 미팅메모에서 회의록 조회 불가합니다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. </a:t>
            </a:r>
            <a:b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</a:b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새 이벤트 또는 캘린더 화면 클릭을 통해 미팅을 생성해주세요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.</a:t>
            </a:r>
            <a:endParaRPr lang="ko-KR" altLang="en-US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" name="실행 단추: 뒤로 또는 앞으로 이동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646490F-7B8C-0D28-0BF8-CFBCE63DF034}"/>
              </a:ext>
            </a:extLst>
          </p:cNvPr>
          <p:cNvSpPr/>
          <p:nvPr/>
        </p:nvSpPr>
        <p:spPr bwMode="auto">
          <a:xfrm>
            <a:off x="7995409" y="404700"/>
            <a:ext cx="324000" cy="324000"/>
          </a:xfrm>
          <a:prstGeom prst="actionButtonBackPreviou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2A71ED-8376-3B60-7258-B0A70107D5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404"/>
          <a:stretch>
            <a:fillRect/>
          </a:stretch>
        </p:blipFill>
        <p:spPr>
          <a:xfrm>
            <a:off x="316632" y="1898528"/>
            <a:ext cx="6146800" cy="2460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B07C06-8D97-DC6C-17A9-15EB505283CA}"/>
              </a:ext>
            </a:extLst>
          </p:cNvPr>
          <p:cNvSpPr/>
          <p:nvPr/>
        </p:nvSpPr>
        <p:spPr>
          <a:xfrm>
            <a:off x="5765799" y="2158862"/>
            <a:ext cx="668867" cy="2128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896EA20E-B4BA-F1C3-158F-BA665B1857F8}"/>
              </a:ext>
            </a:extLst>
          </p:cNvPr>
          <p:cNvSpPr/>
          <p:nvPr/>
        </p:nvSpPr>
        <p:spPr>
          <a:xfrm>
            <a:off x="5635525" y="2083146"/>
            <a:ext cx="154883" cy="154883"/>
          </a:xfrm>
          <a:prstGeom prst="flowChartConnector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/>
                </a:solidFill>
              </a:rPr>
              <a:t>2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976AAD-BC25-0721-7394-0161D99BAE4F}"/>
              </a:ext>
            </a:extLst>
          </p:cNvPr>
          <p:cNvSpPr/>
          <p:nvPr/>
        </p:nvSpPr>
        <p:spPr>
          <a:xfrm>
            <a:off x="1959718" y="2845454"/>
            <a:ext cx="4409551" cy="780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DCF59311-4EEA-C907-B768-EB8D2D718878}"/>
              </a:ext>
            </a:extLst>
          </p:cNvPr>
          <p:cNvSpPr/>
          <p:nvPr/>
        </p:nvSpPr>
        <p:spPr>
          <a:xfrm>
            <a:off x="1802897" y="2769599"/>
            <a:ext cx="154883" cy="154883"/>
          </a:xfrm>
          <a:prstGeom prst="flowChartConnector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/>
                </a:solidFill>
              </a:rPr>
              <a:t>2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3C3F2A-E8B3-0862-2584-65BAF89E76D1}"/>
              </a:ext>
            </a:extLst>
          </p:cNvPr>
          <p:cNvSpPr/>
          <p:nvPr/>
        </p:nvSpPr>
        <p:spPr>
          <a:xfrm>
            <a:off x="5041812" y="2158862"/>
            <a:ext cx="581889" cy="2128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1C0E917C-6A81-9372-6451-C23652770461}"/>
              </a:ext>
            </a:extLst>
          </p:cNvPr>
          <p:cNvSpPr/>
          <p:nvPr/>
        </p:nvSpPr>
        <p:spPr>
          <a:xfrm>
            <a:off x="4962502" y="2083146"/>
            <a:ext cx="154883" cy="154883"/>
          </a:xfrm>
          <a:prstGeom prst="flowChartConnector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/>
                </a:solidFill>
              </a:rPr>
              <a:t>1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401310A-B58B-A534-A703-D2A8AE495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524" y="3878951"/>
            <a:ext cx="4157016" cy="2581699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8154CA-6873-B171-0C0F-CC401BF7289C}"/>
              </a:ext>
            </a:extLst>
          </p:cNvPr>
          <p:cNvSpPr/>
          <p:nvPr/>
        </p:nvSpPr>
        <p:spPr>
          <a:xfrm>
            <a:off x="1393825" y="4726719"/>
            <a:ext cx="1920875" cy="2167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1DF4473B-CE97-EBD8-969E-61E0D7AD7BB4}"/>
              </a:ext>
            </a:extLst>
          </p:cNvPr>
          <p:cNvSpPr/>
          <p:nvPr/>
        </p:nvSpPr>
        <p:spPr>
          <a:xfrm>
            <a:off x="1242860" y="4652918"/>
            <a:ext cx="154883" cy="154883"/>
          </a:xfrm>
          <a:prstGeom prst="flowChartConnector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/>
                </a:solidFill>
              </a:rPr>
              <a:t>3</a:t>
            </a:r>
            <a:endParaRPr lang="ko-KR" altLang="en-US" sz="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70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DB20-C480-A30E-B77D-3489C0302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11CBF-DD6C-AD02-BE23-5D928CE7634D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[</a:t>
            </a:r>
            <a:r>
              <a:rPr kumimoji="0" lang="ko-KR" altLang="en-US" sz="2000" spc="-70"/>
              <a:t>참고</a:t>
            </a:r>
            <a:r>
              <a:rPr kumimoji="0" lang="en-US" altLang="ko-KR" sz="2000" spc="-70"/>
              <a:t>] Teams</a:t>
            </a:r>
            <a:r>
              <a:rPr kumimoji="0" lang="ko-KR" altLang="en-US" sz="2000" spc="-70"/>
              <a:t> 회의록 생성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1BF973F-542B-0C08-FC37-A83DFD9C7F63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</a:t>
                      </a:r>
                      <a:r>
                        <a:rPr lang="ko-KR" altLang="en-US" sz="1200" b="1"/>
                        <a:t>미팅메모 신규 등록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</a:t>
                      </a:r>
                      <a:r>
                        <a:rPr lang="ko-KR" altLang="en-US" sz="1200" b="1"/>
                        <a:t>레코드 유형 선택</a:t>
                      </a:r>
                      <a:r>
                        <a:rPr lang="en-US" altLang="ko-KR" sz="1200" b="1"/>
                        <a:t>_1.1.2 Teams </a:t>
                      </a:r>
                      <a:r>
                        <a:rPr lang="ko-KR" altLang="en-US" sz="1200" b="1"/>
                        <a:t>활용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CCB8BE6-DE78-AAB1-BDBB-F972C90384EC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더 보기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녹음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녹화 및 기록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녹음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녹화 시작 또는 대화 내용 기록 시작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미팅 후 별도의 녹음</a:t>
            </a:r>
            <a: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녹화 중단 없이 미팅을 종료</a:t>
            </a:r>
            <a: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나가기</a:t>
            </a:r>
            <a: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하여도</a:t>
            </a:r>
            <a: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 회의록은 정상 생성 됨</a:t>
            </a:r>
            <a:b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화면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음성 녹화가 필요한 경우 외에는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미팅메모에서 보다 빠른 회의록 조회를 위해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대화 내용 기록 시작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‘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추천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녹음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녹화 시 대화 내용 기록 대비 전문 변환 등에 더 많은 시간 소요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b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* 녹음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녹화 또는 대화 내용 기록 시작 선택시에만 회의록이 생성됩니다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.</a:t>
            </a:r>
            <a:endParaRPr lang="ko-KR" altLang="en-US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50E208B4-7032-7806-A779-4A50C6060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32" y="1898528"/>
            <a:ext cx="6146800" cy="2714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5AD42E-2F95-59A4-AE36-21B5B3172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51" y="2644542"/>
            <a:ext cx="1737484" cy="221357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BEF00C-8024-758D-4313-5313A31F9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983" y="2644542"/>
            <a:ext cx="1538990" cy="565683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A1B792-0CC3-C93D-15A3-124311C2E378}"/>
              </a:ext>
            </a:extLst>
          </p:cNvPr>
          <p:cNvSpPr/>
          <p:nvPr/>
        </p:nvSpPr>
        <p:spPr>
          <a:xfrm>
            <a:off x="4509273" y="2336895"/>
            <a:ext cx="329427" cy="2761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87EBBD-8B59-2AA2-12F6-D24BFCE8AC0C}"/>
              </a:ext>
            </a:extLst>
          </p:cNvPr>
          <p:cNvSpPr/>
          <p:nvPr/>
        </p:nvSpPr>
        <p:spPr>
          <a:xfrm>
            <a:off x="4567485" y="2669888"/>
            <a:ext cx="1659748" cy="2761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17B210-D9D6-A20F-C646-F1022CA1C567}"/>
              </a:ext>
            </a:extLst>
          </p:cNvPr>
          <p:cNvSpPr/>
          <p:nvPr/>
        </p:nvSpPr>
        <p:spPr>
          <a:xfrm>
            <a:off x="3064334" y="2720233"/>
            <a:ext cx="1391093" cy="3940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8CE89A46-2F4E-13DB-4444-9C2E4A79D8D7}"/>
              </a:ext>
            </a:extLst>
          </p:cNvPr>
          <p:cNvSpPr/>
          <p:nvPr/>
        </p:nvSpPr>
        <p:spPr>
          <a:xfrm>
            <a:off x="4354389" y="2261033"/>
            <a:ext cx="154883" cy="154883"/>
          </a:xfrm>
          <a:prstGeom prst="flowChartConnector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/>
                </a:solidFill>
              </a:rPr>
              <a:t>1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58CFE0F0-56E0-1296-FCFF-97276D313F2A}"/>
              </a:ext>
            </a:extLst>
          </p:cNvPr>
          <p:cNvSpPr/>
          <p:nvPr/>
        </p:nvSpPr>
        <p:spPr>
          <a:xfrm>
            <a:off x="4410956" y="2596532"/>
            <a:ext cx="154883" cy="154883"/>
          </a:xfrm>
          <a:prstGeom prst="flowChartConnector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/>
                </a:solidFill>
              </a:rPr>
              <a:t>2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F985813B-6408-8552-C67A-ECE26CBB9941}"/>
              </a:ext>
            </a:extLst>
          </p:cNvPr>
          <p:cNvSpPr/>
          <p:nvPr/>
        </p:nvSpPr>
        <p:spPr>
          <a:xfrm>
            <a:off x="2912925" y="2647430"/>
            <a:ext cx="154883" cy="154883"/>
          </a:xfrm>
          <a:prstGeom prst="flowChartConnector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/>
                </a:solidFill>
              </a:rPr>
              <a:t>3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sp>
        <p:nvSpPr>
          <p:cNvPr id="4" name="실행 단추: 뒤로 또는 앞으로 이동 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BDD1AF1-2640-CE64-5374-C550E0795BC1}"/>
              </a:ext>
            </a:extLst>
          </p:cNvPr>
          <p:cNvSpPr/>
          <p:nvPr/>
        </p:nvSpPr>
        <p:spPr bwMode="auto">
          <a:xfrm>
            <a:off x="7995409" y="404700"/>
            <a:ext cx="324000" cy="324000"/>
          </a:xfrm>
          <a:prstGeom prst="actionButtonBackPreviou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6305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7F0D9-A77E-5113-8C03-A53B7F478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35">
            <a:extLst>
              <a:ext uri="{FF2B5EF4-FFF2-40B4-BE49-F238E27FC236}">
                <a16:creationId xmlns:a16="http://schemas.microsoft.com/office/drawing/2014/main" id="{8D43B699-7014-A852-65C1-7AE86DCA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04118"/>
            <a:ext cx="3921266" cy="307777"/>
          </a:xfrm>
        </p:spPr>
        <p:txBody>
          <a:bodyPr/>
          <a:lstStyle/>
          <a:p>
            <a:r>
              <a:rPr lang="en-US" altLang="ko-KR"/>
              <a:t>[</a:t>
            </a:r>
            <a:r>
              <a:rPr lang="ko-KR" altLang="en-US"/>
              <a:t>참고</a:t>
            </a:r>
            <a:r>
              <a:rPr lang="en-US" altLang="ko-KR"/>
              <a:t>] </a:t>
            </a:r>
            <a:r>
              <a:rPr lang="ko-KR" altLang="en-US"/>
              <a:t>모바일 개발 </a:t>
            </a:r>
            <a:r>
              <a:rPr lang="ko-KR" altLang="en-US" err="1"/>
              <a:t>미제공</a:t>
            </a:r>
            <a:r>
              <a:rPr lang="ko-KR" altLang="en-US"/>
              <a:t> 기능 </a:t>
            </a:r>
            <a:r>
              <a:rPr lang="en-US" altLang="ko-KR"/>
              <a:t>List</a:t>
            </a: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DE8B93-E4D5-734F-0D0D-6114F0915746}"/>
              </a:ext>
            </a:extLst>
          </p:cNvPr>
          <p:cNvGraphicFramePr>
            <a:graphicFrameLocks noGrp="1"/>
          </p:cNvGraphicFramePr>
          <p:nvPr/>
        </p:nvGraphicFramePr>
        <p:xfrm>
          <a:off x="200025" y="913144"/>
          <a:ext cx="9511468" cy="5684506"/>
        </p:xfrm>
        <a:graphic>
          <a:graphicData uri="http://schemas.openxmlformats.org/drawingml/2006/table">
            <a:tbl>
              <a:tblPr/>
              <a:tblGrid>
                <a:gridCol w="1123468">
                  <a:extLst>
                    <a:ext uri="{9D8B030D-6E8A-4147-A177-3AD203B41FA5}">
                      <a16:colId xmlns:a16="http://schemas.microsoft.com/office/drawing/2014/main" val="1006620132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235000784"/>
                    </a:ext>
                  </a:extLst>
                </a:gridCol>
                <a:gridCol w="3312000">
                  <a:extLst>
                    <a:ext uri="{9D8B030D-6E8A-4147-A177-3AD203B41FA5}">
                      <a16:colId xmlns:a16="http://schemas.microsoft.com/office/drawing/2014/main" val="3769822464"/>
                    </a:ext>
                  </a:extLst>
                </a:gridCol>
                <a:gridCol w="3312000">
                  <a:extLst>
                    <a:ext uri="{9D8B030D-6E8A-4147-A177-3AD203B41FA5}">
                      <a16:colId xmlns:a16="http://schemas.microsoft.com/office/drawing/2014/main" val="153952595"/>
                    </a:ext>
                  </a:extLst>
                </a:gridCol>
              </a:tblGrid>
              <a:tr h="21418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기능명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상세 설명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제외 사유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05722"/>
                  </a:ext>
                </a:extLst>
              </a:tr>
              <a:tr h="420572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다운로드 기능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세일즈 </a:t>
                      </a:r>
                      <a:r>
                        <a:rPr lang="ko-KR" alt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포스상에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업로드된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파일을 다운로드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포스코 인터내셔널 보안 정책에 따라 파일 다운로드는 원천적으로 제한됨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382670"/>
                  </a:ext>
                </a:extLst>
              </a:tr>
              <a:tr h="772602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 대시보드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홈화면에 존재하는 조직기준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개인기준의 </a:t>
                      </a:r>
                      <a:r>
                        <a:rPr lang="ko-KR" alt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조회성</a:t>
                      </a:r>
                      <a:b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대시보드 화면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모바일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Layout 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상에서 사용성 확보가 어려우며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</a:t>
                      </a:r>
                      <a:b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관련된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Needs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가 적음</a:t>
                      </a:r>
                      <a:endParaRPr lang="en-US" altLang="ko-KR" sz="1000" b="0" i="0" u="none" strike="noStrike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커스텀 화면으로 개발 분량 다수 포함됨</a:t>
                      </a:r>
                      <a:b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(User 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기준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Chatter 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화면으로 </a:t>
                      </a:r>
                      <a:r>
                        <a:rPr lang="ko-KR" alt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홈화면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대체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657443"/>
                  </a:ext>
                </a:extLst>
              </a:tr>
              <a:tr h="589013"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Account &amp;</a:t>
                      </a:r>
                      <a:b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Contact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고객사 카드 생성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거래선 정보 기준의 고객사 카드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(PDF, Word) 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문서 </a:t>
                      </a:r>
                      <a:b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생성 및 다운로드</a:t>
                      </a:r>
                      <a:endParaRPr lang="en-US" altLang="ko-KR" sz="1000" b="0" i="0" u="none" strike="noStrike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고객사 카드 생성 이력에 따른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과거 버전의 다운로드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환경에서 파일 다운로드를 제한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 자체가 모바일에서 수행하기에 적합치 않음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614338"/>
                  </a:ext>
                </a:extLst>
              </a:tr>
              <a:tr h="4806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SAP BP 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전환 신청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BP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 등록되지 않은 </a:t>
                      </a:r>
                      <a:r>
                        <a:rPr lang="ko-KR" alt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세일즈포스의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거래선에서</a:t>
                      </a:r>
                      <a:b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SAP BP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등록화면을 띄우는 기능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SAP BP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등록의 제공이 불가함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291940"/>
                  </a:ext>
                </a:extLst>
              </a:tr>
              <a:tr h="58901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거래선 조직도 정보 </a:t>
                      </a:r>
                      <a:b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 및 수정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거래선 별 조직도를 생성하여</a:t>
                      </a:r>
                      <a:b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연락처를 매핑하는 기능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업무가 모바일에서 수행하기에 적합치 않음</a:t>
                      </a: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조직도 생성에 대한 부분을 일부 권한자에 한하여 기능 제공 예정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577057"/>
                  </a:ext>
                </a:extLst>
              </a:tr>
              <a:tr h="772602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Sales Support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NDA 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거래선 </a:t>
                      </a:r>
                      <a:b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미팅메모 공유</a:t>
                      </a:r>
                      <a:b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생성한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NDA 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거래선 미팅메모를 타 조직원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NDA 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거래선 관리 </a:t>
                      </a:r>
                      <a:r>
                        <a:rPr lang="ko-KR" alt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권한자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등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 공유하는 기능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세일즈포스가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모바일 환경에서는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Standard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공유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기능을 지원하지 않지만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PC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환경에서는 지원하고 있음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환경에서 기능 활용 가능하며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개발 완료한 상황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494684"/>
                  </a:ext>
                </a:extLst>
              </a:tr>
              <a:tr h="690939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미팅메모 작성 중 참석자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신규 생성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미팅메모 작성 중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연락처 메뉴로 이동 없이 해당 화면에서 참석자를 신규 생성하는 기능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모바일에서 지원하지 않는 기능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환경에서 기능 활용 가능하며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개발 완료한 상황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47465"/>
                  </a:ext>
                </a:extLst>
              </a:tr>
              <a:tr h="734354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 &amp; </a:t>
                      </a:r>
                      <a:b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Fulfillment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포스코 고객 매핑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동일 포스코 고객의 복수 주문 선택 후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BP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매핑하는 기능 </a:t>
                      </a:r>
                      <a:b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(order no. 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매핑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ko-KR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orderline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일괄매핑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모바일 환경에서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List View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 복수 건 레코드 선택하는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UI/UX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지원 불가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orderline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상세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고객매핑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 가능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   (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orderline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매핑 시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, order no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 매핑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551731"/>
                  </a:ext>
                </a:extLst>
              </a:tr>
              <a:tr h="42057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월별 출하 </a:t>
                      </a:r>
                      <a:r>
                        <a:rPr lang="ko-KR" alt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레포트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출하연도별 월별 출하량 </a:t>
                      </a:r>
                      <a:r>
                        <a:rPr lang="ko-KR" alt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레포트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조회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매트릭스 유형의 레포트로 모바일 환경 지원 불가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단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월별 출하량 상세 정보는 조회 가능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094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16150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맑은 고딕 New Roman"/>
        <a:font script="Hebr" typeface="맑은 고딕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맑은 고딕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D8D8DA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400" b="0" i="0" u="none" strike="noStrike" cap="none" normalizeH="0" baseline="0" dirty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맑은 고딕" panose="020B0503020000020004" pitchFamily="50" charset="-127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8D8DA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ko-KR" sz="800" b="0" i="0" u="none" strike="noStrike" cap="none" normalizeH="0" baseline="0" smtClean="0">
            <a:ln>
              <a:noFill/>
            </a:ln>
            <a:solidFill>
              <a:srgbClr val="808080"/>
            </a:solidFill>
            <a:effectLst/>
            <a:latin typeface="Arial" panose="020B0604020202020204" pitchFamily="34" charset="0"/>
            <a:ea typeface="맑은 고딕" panose="020B0503020000020004" pitchFamily="50" charset="-127"/>
            <a:cs typeface="Arial" panose="020B0604020202020204" pitchFamily="34" charset="0"/>
          </a:defRPr>
        </a:defPPr>
      </a:lstStyle>
    </a:lnDef>
  </a:objectDefaults>
  <a:extraClrSchemeLst>
    <a:extraClrScheme>
      <a:clrScheme name="1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맑은 고딕 New Roman"/>
        <a:font script="Hebr" typeface="맑은 고딕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맑은 고딕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맑은 고딕 New Roman"/>
        <a:font script="Hebr" typeface="맑은 고딕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맑은 고딕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9885DA25506FC4D93874625251304B7" ma:contentTypeVersion="12" ma:contentTypeDescription="새 문서를 만듭니다." ma:contentTypeScope="" ma:versionID="125c50f3ac00fdf28bfa23126c802225">
  <xsd:schema xmlns:xsd="http://www.w3.org/2001/XMLSchema" xmlns:xs="http://www.w3.org/2001/XMLSchema" xmlns:p="http://schemas.microsoft.com/office/2006/metadata/properties" xmlns:ns2="84e6895d-0156-4a73-906d-e6387c3079af" xmlns:ns3="edf1e429-8e99-4434-a7d1-bd0107547cdd" targetNamespace="http://schemas.microsoft.com/office/2006/metadata/properties" ma:root="true" ma:fieldsID="b034293f0e75a294eff75eedeadd045b" ns2:_="" ns3:_="">
    <xsd:import namespace="84e6895d-0156-4a73-906d-e6387c3079af"/>
    <xsd:import namespace="edf1e429-8e99-4434-a7d1-bd0107547c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e6895d-0156-4a73-906d-e6387c3079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7c352a0d-a94c-425c-9627-80224f4b7dc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f1e429-8e99-4434-a7d1-bd0107547cd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f8ab128-c45a-4711-8db1-e8f6bdefddc4}" ma:internalName="TaxCatchAll" ma:showField="CatchAllData" ma:web="edf1e429-8e99-4434-a7d1-bd0107547c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4e6895d-0156-4a73-906d-e6387c3079af">
      <Terms xmlns="http://schemas.microsoft.com/office/infopath/2007/PartnerControls"/>
    </lcf76f155ced4ddcb4097134ff3c332f>
    <TaxCatchAll xmlns="edf1e429-8e99-4434-a7d1-bd0107547cd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989C9E-8F57-4741-9DDB-AE6D5D8ABE07}">
  <ds:schemaRefs>
    <ds:schemaRef ds:uri="84e6895d-0156-4a73-906d-e6387c3079af"/>
    <ds:schemaRef ds:uri="edf1e429-8e99-4434-a7d1-bd0107547cd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278A3CD-2F40-4783-B2FF-BAF9A39A8E48}">
  <ds:schemaRefs>
    <ds:schemaRef ds:uri="84e6895d-0156-4a73-906d-e6387c3079af"/>
    <ds:schemaRef ds:uri="edf1e429-8e99-4434-a7d1-bd0107547cd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FBB48D0-6B75-4416-8918-820F3D90081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A4 Paper (210x297 mm)</PresentationFormat>
  <Slides>92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1_Office 테마</vt:lpstr>
      <vt:lpstr>PowerPoint Presentation</vt:lpstr>
      <vt:lpstr>Contents_PC</vt:lpstr>
      <vt:lpstr>Contents_PC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Contents_Mobile</vt:lpstr>
      <vt:lpstr>Contents_Mobile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[참고] 모바일 개발 미제공 기능 List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CS.Koo</dc:creator>
  <cp:revision>1</cp:revision>
  <cp:lastPrinted>2013-01-09T07:52:04Z</cp:lastPrinted>
  <dcterms:created xsi:type="dcterms:W3CDTF">2012-11-27T04:38:41Z</dcterms:created>
  <dcterms:modified xsi:type="dcterms:W3CDTF">2025-10-28T07:54:52Z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FF00FFFF013350C1</vt:lpwstr>
  </property>
  <property fmtid="{D5CDD505-2E9C-101B-9397-08002B2CF9AE}" pid="3" name="ContentTypeId">
    <vt:lpwstr>0x01010019885DA25506FC4D93874625251304B7</vt:lpwstr>
  </property>
  <property fmtid="{D5CDD505-2E9C-101B-9397-08002B2CF9AE}" pid="4" name="Fasoo_Trace_ID">
    <vt:lpwstr>eyJub2RlMSI6eyJkc2QiOiIwMTAwMDAwMDAwMDAyNDE5IiwibG9nVGltZSI6IjIwMjQtMDctMTBUMDA6NTU6NThaIiwicElEIjoxLCJwcm9jZXNzSWQiOjY0NzYsInByb2Nlc3NOYW1lIjoiUE9XRVJQTlQuRVhFIiwidHJhY2VJZCI6IjI1NDdEQjU2MzEwNTRFRkU5RDQxMUIzRTUzMDVFQjA3IiwidXNlckNvZGUiOiJpcm9ua29vIn0sIm5vZGUyIjp7ImRzZCI6IjAxMDAwMDAwMDAwMDI0MTkiLCJsb2dUaW1lIjoiMjAyNC0wNy0xMFQwMDo1NTo1OFoiLCJwSUQiOjEsInByb2Nlc3NJZCI6NjQ3NiwicHJvY2Vzc05hbWUiOiJQT1dFUlBOVC5FWEUiLCJ0cmFjZUlkIjoiMjU0N0RCNTYzMTA1NEVGRTlENDExQjNFNTMwNUVCMDciLCJ1c2VyQ29kZSI6Imlyb25rb28ifSwibm9kZTMiOnsiZHNkIjoiMDEwMDAwMDAwMDAwMjQxOSIsImxvZ1RpbWUiOiIyMDI0LTA3LTEwVDAwOjU1OjU4WiIsInBJRCI6MSwicHJvY2Vzc0lkIjo2NDc2LCJwcm9jZXNzTmFtZSI6IlBPV0VSUE5ULkVYRSIsInRyYWNlSWQiOiIyNTQ3REI1NjMxMDU0RUZFOUQ0MTFCM0U1MzA1RUIwNyIsInVzZXJDb2RlIjoiaXJvbmtvbyJ9LCJub2RlNCI6eyJkc2QiOiIwMTAwMDAwMDAwMDAyNDE5IiwibG9nVGltZSI6IjIwMjQtMDctMTBUMDA6NTU6NThaIiwicElEIjoxLCJwcm9jZXNzSWQiOjY0NzYsInByb2Nlc3NOYW1lIjoiUE9XRVJQTlQuRVhFIiwidHJhY2VJZCI6IjI1NDdEQjU2MzEwNTRFRkU5RDQxMUIzRTUzMDVFQjA3IiwidXNlckNvZGUiOiJpcm9ua29vIn0sIm5vZGU1Ijp7ImRzZCI6IjAwMDAwMDAwMDAwMDAwMDAiLCJsb2dUaW1lIjoiMjAyNC0wNy0xMVQwNzo0NTo1M1oiLCJwSUQiOjIwNDgsInByb2Nlc3NJZCI6NjQ3NiwicHJvY2Vzc05hbWUiOiJQT1dFUlBOVC5FWEUiLCJ0cmFjZUlkIjoiMkNCRjE5Q0E1OEIwNEUyQTgwQUExODlDMUQ1QjBFNTgiLCJ1c2VyQ29kZSI6Imlyb25rb28ifSwibm9kZUNvdW50IjoyLCJyb290VHJhY2VJZCI6IjI1NDdEQjU2MzEwNTRFRkU5RDQxMUIzRTUzMDVFQjA3In0=</vt:lpwstr>
  </property>
  <property fmtid="{D5CDD505-2E9C-101B-9397-08002B2CF9AE}" pid="5" name="TraceInfo">
    <vt:lpwstr>/////83///8=tgiidLM7R13lpfMejRnf/KzRgYw0FyeKY5QwXKPaPQ7VZowdF7cgX53oz9h3Z+v9UNMhfedF8AXaGhUnkqW4OgmuAjxhZrIcaB8oiaTN/c/kdpztT+gidm9y6A5/LcekG7K+x2y4jqaySEIzBAjZWYYBWAO1WLdG01Sl3lI=</vt:lpwstr>
  </property>
  <property fmtid="{D5CDD505-2E9C-101B-9397-08002B2CF9AE}" pid="6" name="MSIP_Label_8ca25a95-bc3e-4a2d-9d56-ef01e1089dba_SiteId">
    <vt:lpwstr>b9501eff-d05e-4bf1-8a87-898d83f46ceb</vt:lpwstr>
  </property>
  <property fmtid="{D5CDD505-2E9C-101B-9397-08002B2CF9AE}" pid="7" name="MSIP_Label_8ca25a95-bc3e-4a2d-9d56-ef01e1089dba_SetDate">
    <vt:lpwstr>2025-08-21T08:03:55Z</vt:lpwstr>
  </property>
  <property fmtid="{D5CDD505-2E9C-101B-9397-08002B2CF9AE}" pid="8" name="MSIP_Label_8ca25a95-bc3e-4a2d-9d56-ef01e1089dba_Name">
    <vt:lpwstr>사내한</vt:lpwstr>
  </property>
  <property fmtid="{D5CDD505-2E9C-101B-9397-08002B2CF9AE}" pid="9" name="MSIP_Label_8ca25a95-bc3e-4a2d-9d56-ef01e1089dba_Method">
    <vt:lpwstr>Standard</vt:lpwstr>
  </property>
  <property fmtid="{D5CDD505-2E9C-101B-9397-08002B2CF9AE}" pid="10" name="MSIP_Label_8ca25a95-bc3e-4a2d-9d56-ef01e1089dba_Enabled">
    <vt:lpwstr>true</vt:lpwstr>
  </property>
  <property fmtid="{D5CDD505-2E9C-101B-9397-08002B2CF9AE}" pid="11" name="MSIP_Label_8ca25a95-bc3e-4a2d-9d56-ef01e1089dba_ContentBits">
    <vt:lpwstr>8</vt:lpwstr>
  </property>
  <property fmtid="{D5CDD505-2E9C-101B-9397-08002B2CF9AE}" pid="12" name="MediaServiceImageTags">
    <vt:lpwstr/>
  </property>
  <property fmtid="{D5CDD505-2E9C-101B-9397-08002B2CF9AE}" pid="13" name="MSIP_Label_8ca25a95-bc3e-4a2d-9d56-ef01e1089dba_TraceInfo">
    <vt:lpwstr>/////83///8=tgiidLM7NF3lpYQaimKs+K6lgYk1ZV/6YZRDINHVOgjWZ/oQY7MgX53oz9h3Z+v9UNMhfZRF8AWtHhJc4aG6TgmrA04ZFrAcG2NahqPL/s6Se+jpT+gidm9y6H1/LcfTH7XFtGi6+qa3STBLdArZKvpzVwSzW7Yw3iCh3lI=</vt:lpwstr>
  </property>
</Properties>
</file>